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Chirurgie de Rajeunissement</a:t>
            </a:r>
            <a:br/>
            <a:r>
              <a:t>du Visage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Du deep plane facelift a la blepharoplastie, lipofilling et fils tenseurs — anatomie, techniques et suites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Blépharoplastie supérieure et inférieure</a:t>
            </a:r>
          </a:p>
        </p:txBody>
      </p:sp>
      <p:pic>
        <p:nvPicPr>
          <p:cNvPr id="4" name="Picture 3" descr="eyelid_anatomy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Anatomie de la paupiere (Gray's Anatomy) — reperes chirurgicaux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Blépharoplastie supérieure : retrait de l'excédent cutané et/ou graisseux de la paupière supérieure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 fonctionnelle si le repli cutané empiète sur le champ visuel (prise en charge Sécu possible)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Blépharoplastie inférieure transconjonctivale : retrait ou repositionnement de la graisse orbitaire par l'intérieur — pas de cicatrice visible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Blépharoplastie inférieure cutanée : résection cutanée + musculaire par voie externe — pour les excédents cutanés importants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: regard rajeuni, détendu, plus ouvert. Durée : 10-15 ans pour la supérieure, 15-20 ans pour l'inférieure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Complications et cas particuliers</a:t>
            </a:r>
          </a:p>
        </p:txBody>
      </p:sp>
      <p:pic>
        <p:nvPicPr>
          <p:cNvPr id="4" name="Picture 3" descr="ptosis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Ptose palpebrale — complication a prevenir par le test de snap-back pre-operatoire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Risque principal : résection excessive → lagophtalmie (impossibilité de fermer l'œil complètement)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Scleral show : exposition excessive de la sclère inférieure — rétraction palpébrale post-opératoire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Prévention : test de snap-back (élasticité de la paupière inférieure) et test de distraction AVANT chirurgie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Yeux secs chroniques : une contre-indication relative — toujours un bilan ophtalmologique pré-opératoire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Ptosis du sourcil : ne pas confondre avec un excès cutané palpébral. Traiter le sourcil (browlift) AVANT la paupière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La blépharoplastie est l'une des chirurgies les plus satisfaisantes mais aussi l'une de celles où les complications fonctionnelles sont les plus invalidantes. L'évaluation pré-opératoire est cruciale.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Lipofilling et volumétrie chirurgicale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Lipofilling facial : technique de Coleman et au-delà</a:t>
            </a:r>
          </a:p>
        </p:txBody>
      </p:sp>
      <p:pic>
        <p:nvPicPr>
          <p:cNvPr id="4" name="Picture 3" descr="centrifug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Centrifugeuse de laboratoire — purification du tissu adipeux pour le lipofilling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Prélèvement : canule fine (2-3 mm) en seringue basse pression — zones donneuses : abdomen, cuisses, flancs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Purification : décantation, centrifugation (1 200 rpm, 3 min) ou filtration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 : micro-canule 1,5-2 mm, injection en fils et micro-bolus dans multiple plans tissulaires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Taux de prise : 50-70 % du volume injecté survit. Surinjecter de 20-30 % pour compenser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définitif à 3-6 mois (après résorption de l'œdème et stabilisation des adipocytes greffés)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Zones de lipofilling et association au lifting</a:t>
            </a:r>
          </a:p>
        </p:txBody>
      </p:sp>
      <p:pic>
        <p:nvPicPr>
          <p:cNvPr id="4" name="Picture 3" descr="temporal_fossa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Fosse temporale — zone cle du lipofilling facial (1-3 mL/cote)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Tempes : 1-3 mL/côté — comble la dépression temporale (signe précoce de vieillissement)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Pommettes : 2-5 mL/côté — restaure le triangle de jeunesse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Sillons nasogéniens et plis d'amertume : 1-2 mL/côté — remplissage durable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Cernes : 0,5-1 mL/côté — nanofat ou microfat fin. Zone délicate (risque de bosses)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Lipofilling + lifting en un temps : l'association idéale — le lifting repositionne, le lipofilling restaure les volumes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Fils tenseurs et mini-invasif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Fils tenseurs PDO, PLLA, PCL : le lifting sans chirurgie</a:t>
            </a:r>
          </a:p>
        </p:txBody>
      </p:sp>
      <p:pic>
        <p:nvPicPr>
          <p:cNvPr id="4" name="Picture 3" descr="facial_nerv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Nerf facial et ses branches — reperes anatomiques pour le placement des fils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Fils lisses (mono) : biostimulation pure — stimulent le collagène le long du trajet du fil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Fils crantés/cogs : effet de lift mécanique immédiat + biostimulation secondaire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PDO (polydioxanone) : résorbable en 6-8 mois. Effet lift : 12-18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PLLA (acide poly-L-lactique) et PCL (polycaprolactone) : résorbable plus lent, biostimulation plus forte, durée 18-24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Zones : jawline, joues, cou, sourcils. 4-8 fils crantés par côté typiquement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Limites et complications des fils</a:t>
            </a:r>
          </a:p>
        </p:txBody>
      </p:sp>
      <p:pic>
        <p:nvPicPr>
          <p:cNvPr id="4" name="Picture 3" descr="facial_muscles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Muscles faciaux lateraux — les fils crantés exercent un lift mecanique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lift par fils est TOUJOURS inférieur au lift chirurgical — indication : relâchement léger à modéré, patient récusant la chirurgie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Complications : asymétrie (la plus fréquente), migration/protrusion des fils, fossettes, infection (rare)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Dimpling (fossettes) : traction excessive d'un fil unique — résolution spontanée en 2-4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Les fils sont un complément au Botox + fillers, pas un remplacement du lifting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Patient idéal : 35-50 ans, relâchement débutant, peau fine à moyenne, ne souhaitant pas de chirurgie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Les fils tenseurs ont fait l'objet de marketing agressif. Les résultats sont réels mais modestes et temporaires — gérer les attentes est essentiel.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Suites opératoires et planification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Suites post-opératoires et récupération</a:t>
            </a:r>
          </a:p>
        </p:txBody>
      </p:sp>
      <p:pic>
        <p:nvPicPr>
          <p:cNvPr id="4" name="Picture 3" descr="wound_healin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Phases de cicatrisation — chronologie de la recuperation post-operatoire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J0-J3 : bandage compressif, antidouleurs (paracétamol/tramadol), tête surélevée 30°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J7 : retrait des fils/agrafes. Ecchymoses : 10-14 jours. Œdème : 3-4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J15 : reprise d'une activité sociale (maquillage possible sur les incisions)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M1-M3 : l'œdème résiduel se résorbe, le résultat final s'affine progressivement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M6-M12 : résultat définitif. Les cicatrices maturent pendant 12-18 mois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Anatomie chirurgicale du vieillissement facial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Lifting cervico-facial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Blépharoplastie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Lipofilling et volumétrie chirurgicale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Fils tenseurs et mini-invasif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6. Suites opératoires et planification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Planning thérapeutique : quand combiner chirurgie et médecine esthétique</a:t>
            </a:r>
          </a:p>
        </p:txBody>
      </p:sp>
      <p:pic>
        <p:nvPicPr>
          <p:cNvPr id="4" name="Picture 3" descr="facelift_001_final_sutures_during_closure_of_a_deep_plane_facelift_incision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Sutures finales d'un deep plane facelift — planning du suivi post-operatoire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 la chirurgie : skinboosters/PRP pour optimiser la qualité de peau (M-2 à M-1)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Peropératoire : lipofilling, blépharoplastie, neck lift — tout en un temps si possible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M3 post-chirurgie : Botox et fillers de complément (retouches, zones non chirurgicales)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M6 : laser de resurfaçage si nécessaire (cicatrices, texture résiduelle)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Entretien annuel : Botox 2-3x/an, fillers 1x/an, skinboosters 2x/an — maintenir le résultat chirurgical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Anatomie chirurgicale du vieillissement facial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Lifting cervico-facial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Blépharoplastie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Lipofilling et volumétrie chirurgicale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Fils tenseurs et mini-invasif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Suites opératoires et planification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Anatomie chirurgicale du vieillissement facial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Les 3 mécanismes du vieillissement facial</a:t>
            </a:r>
          </a:p>
        </p:txBody>
      </p:sp>
      <p:pic>
        <p:nvPicPr>
          <p:cNvPr id="4" name="Picture 3" descr="skull_agin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Crane facial — l'atrophie osseuse est le premier mecanisme du vieillissement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1. Perte de volume : atrophie osseuse (orbite, maxillaire, mandibule) + fonte des fat pads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2. Relâchement des tissus mous : étirement du SMAS, ptose des fat pads, laxité cutanée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3. Altération de la qualité cutanée : perte de collagène, élastose solaire, dyschromie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chirurgie traite surtout le relâchement ; les volumes se restaurent par lipofilling/fillers ; la peau par laser/peelings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L'approche moderne est multimodale : chirurgie + volumétrie + resurfaçage en un seul temps opératoire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 SMAS : clé du lifting moderne</a:t>
            </a:r>
          </a:p>
        </p:txBody>
      </p:sp>
      <p:pic>
        <p:nvPicPr>
          <p:cNvPr id="4" name="Picture 3" descr="sma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musculaires du visage — le SMAS relie muscles d'expression et derme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SMAS (Système Musculo-Aponévrotique Superficiel) est une couche fibro-musculaire continue du visage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Il connecte les muscles d'expression au derme — quand le SMAS descend, le visage s'affaisse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Lifting du SMAS (Mitz &amp; Peyronie, 1976) : repositionner le SMAS redonne structure et projection au visage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Différence entre plicature du SMAS (superficiel) et dissection deep plane (profonde) : résultat et durée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deep plane lift libère les ligaments de rétention (zygomatique, mandibulaire) pour un repositionnement anatomique complet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Lifting cervico-facial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 deep plane facelift : le gold standard actuel</a:t>
            </a:r>
          </a:p>
        </p:txBody>
      </p:sp>
      <p:pic>
        <p:nvPicPr>
          <p:cNvPr id="4" name="Picture 3" descr="facelift_005_deep_plane_facelift_smas_elevation_behind_ear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Elevation du SMAS en deep plane — repositionnement anatomique sans tension cutanee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Incision pré-auriculaire classique : tempe, tragus, rétro-auriculaire, extension occipitale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Dissection sous le SMAS dans le plan profond (deep plane) : au-dessus du fascia parotido-massétérique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Libération des ligaments de MacGregor (zygomatique) et mandibulaire pour un repositionnement vertical naturel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SMAS est suturé en suspension supéro-latérale — la peau est redrapée SANS tension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: 10-15 ans de rajeunissement, durée de 8-12 ans. Le résultat le plus naturel et durable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principe fondamental : la peau ne doit JAMAIS être sous tension. Toute la tension est sur le SMAS. C'est ce qui donne un résultat naturel et durable.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Mini-lift et MACS lift : les versions allégées</a:t>
            </a:r>
          </a:p>
        </p:txBody>
      </p:sp>
      <p:pic>
        <p:nvPicPr>
          <p:cNvPr id="4" name="Picture 3" descr="facelift_002_facelift_hairline_incision_closure_during_facial_rejuvenation_surgery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Fermeture dans la ligne capillaire — cicatrice discrete du mini-lift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MACS lift (Minimal Access Cranial Suspension) : incision courte pré-auriculaire, sutures de suspension en bourse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Avantages : cicatrice plus courte, intervention plus rapide (1-2h vs 3-4h), anesthésie locale ou sédation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Limites : ne traite pas le cou, résultat moins durable (5-7 ans), meilleur pour les stades précoces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Mini-lift = synonyme marketing variable — toujours demander la technique exacte (SMAS, deep plane, plicature ?)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 idéale du MACS : patient 40-55 ans, relâchement léger-modéré du tiers moyen et du jawline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8E24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Blépharoplastie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