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1828800"/>
            <a:ext cx="10058400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Calibri"/>
              </a:defRPr>
            </a:pPr>
            <a:r>
              <a:t>Lasers et Technologies</a:t>
            </a:r>
            <a:br/>
            <a:r>
              <a:t>Lumineuses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14400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Calibri"/>
              </a:defRPr>
            </a:pPr>
            <a:r>
              <a:t>Physique des lasers, resurfacage, vasculaire, pigmentaire, LED, RF, HIFU — de la theorie a la pratique clinique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FFFFFF"/>
                </a:solidFill>
                <a:latin typeface="Calibri"/>
              </a:defRPr>
            </a:pPr>
            <a:r>
              <a:t>docentra.fr — Formation continue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Lasers vasculaires : couperose, rosacée, angiomes</a:t>
            </a:r>
          </a:p>
        </p:txBody>
      </p:sp>
      <p:pic>
        <p:nvPicPr>
          <p:cNvPr id="4" name="Picture 3" descr="head_arterie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Vaisseaux de la tete — le laser vasculaire coagule selectivement l'hemoglobine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PDL (Pulsed Dye Laser) 595 nm : gold standard pour les lésions vasculaires superficielles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KTP 532 nm : très efficace sur les télangiectasies fines du visage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Nd:YAG 1064 nm long pulse : vaisseaux profonds et larges (jambes), phototypes foncés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Mécanisme : la lumière est absorbée par l'oxyhémoglobine, coagule le vaisseau qui est ensuite résorbé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type : 2-4 séances à 4-6 semaines d'intervalle. Amélioration de 70-90 %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Lasers pigmentaires : taches, mélasma, détatouage</a:t>
            </a:r>
          </a:p>
        </p:txBody>
      </p:sp>
      <p:pic>
        <p:nvPicPr>
          <p:cNvPr id="4" name="Picture 3" descr="skin_layer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de la peau — la melanine ciblee par les lasers pigmentaires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Q-switched Nd:YAG 1064nm/532nm : photodisruption des pigments par effet photomécanique (nanosecondes)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Picoseconde (PicoSure 755nm, PicoWay 1064/785/532nm) : encore plus efficace, moins de downtime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Lentigos solaires : 1-2 séances Q-switched ou picoseconde suffisent généralement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Mélasma : laser toning (Nd:YAG 1064nm à basse fluence, 10 séances) — résultats variables, risque de rebond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Détatouage : 6-12 séances picoseconde à 6-8 semaines d'intervalle. Les couleurs claires (jaune, blanc) sont les plus résistantes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mélasma est un piège thérapeutique : le laser peut aggraver la situation. Toujours commencer par topiques (triple combinaison) et photoprotection stricte.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IPL, LED et photobiomodulation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IPL (Intense Pulsed Light) : la polyvalente</a:t>
            </a:r>
          </a:p>
        </p:txBody>
      </p:sp>
      <p:pic>
        <p:nvPicPr>
          <p:cNvPr id="4" name="Picture 3" descr="electromagnetic_spectrum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L'IPL utilise un spectre large (500-1200 nm) filtre — plus polyvalent qu'un laser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L'IPL n'est PAS un laser : c'est une source de lumière polychromatique (500-1200 nm) filtrée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: polyvalence — un appareil traite pigment, vasculaire, texture et épilation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Inconvénient : moins sélective et moins puissante qu'un laser dédié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idéales : photorajeunissement global (sun damage), érythrose diffuse, lentigos multiples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Protocole type : 3-5 séances à 3-4 semaines d'intervalle. Phototypes I-III uniquement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LED et photobiomodulation : la lumière douce thérapeutique</a:t>
            </a:r>
          </a:p>
        </p:txBody>
      </p:sp>
      <p:pic>
        <p:nvPicPr>
          <p:cNvPr id="4" name="Picture 3" descr="led_001_summary_of_the_most_important_properties_and_effects_on_the_cell_of_various_wav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Effets des differentes longueurs d'onde LED sur les cellules cutanees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LED rouge (630-660 nm) : stimulation du collagène, anti-inflammatoire, cicatrisation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LED infrarouge (830 nm) : pénétration profonde, anti-douleur, réparation tissulaire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LED bleu (415 nm) : anti-bactérien (P. acnes) — utilisé dans l'acné inflammatoire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Mécanisme : absorption par la cytochrome c oxydase mitochondriale → augmentation de l'ATP et réduction des ROS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: aucun downtime, indolore, sans risque. Protocole : 20 min, 2-3x/semaine, 8-12 séances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Radiofréquence et technologies combinées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Radiofréquence : monopolaire, bipolaire, micro-aiguilles</a:t>
            </a:r>
          </a:p>
        </p:txBody>
      </p:sp>
      <p:pic>
        <p:nvPicPr>
          <p:cNvPr id="4" name="Picture 3" descr="rf_001_the-novaskin-clinic-gurudwara-junction-visakhapatnam-dermatologists-741j1iqfev.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Technologie radiofrequence en cabinet — chauffage controle du derme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RF chauffe le derme profond (65-70°C) pour dénaturer le collagène existant et stimuler la néocollagénèse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Monopolaire (Thermage) : pénétration profonde, une seule séance, douleur significative, résultats variables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RF micro-aiguilles (Morpheus8, Sylfirm X, Potenza) : énergie délivrée directement dans le derme via des aiguilles isolées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de la RF micro-aiguilles : profondeur contrôlée, safe sur tous phototypes, combinable avec PRP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: relâchement modéré, texture, cicatrices d'acné, vergetures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HIFU et ultrasons focalisés</a:t>
            </a:r>
          </a:p>
        </p:txBody>
      </p:sp>
      <p:pic>
        <p:nvPicPr>
          <p:cNvPr id="4" name="Picture 3" descr="skin_structure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Structure cutanee — l'HIFU atteint le SMAS a 4,5 mm de profondeur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HIFU (Ultherapy) : ultrasons focalisés de haute intensité — seule technologie non invasive qui atteint le SMAS (4,5 mm)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Profondeurs de traitement : 1,5 mm (derme), 3,0 mm (sous-derme), 4,5 mm (SMAS)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: lifting non chirurgical du sourcil, jawline, sous-menton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Résultats : modestes à modérés, pic à 3-6 mois. 1 séance/an en entretien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Limite : douleur significative, résultats inférieurs à un lifting chirurgical. Meilleur sur relâchement léger à modéré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Protocoles par indication et complications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Protocoles par indication : quel laser pour quel problème ?</a:t>
            </a:r>
          </a:p>
        </p:txBody>
      </p:sp>
      <p:pic>
        <p:nvPicPr>
          <p:cNvPr id="4" name="Picture 3" descr="epidermis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Couches epidermiques — guider le choix du protocole laser par la profondeur ciblee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Rides profondes + relâchement : CO2 fractionné (1 séance) ou Erbium + RF micro-aiguilles (2-3 séances)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Cicatrices d'acné : CO2 fractionné + subcision + PRP (gold standard, 2-3 séances)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Taches solaires isolées : Q-switched ou picoseconde (1-2 séances)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Photorajeunissement global : IPL ou laser fractionné non ablatif (3-5 séances)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Couperose/rosacée : PDL ou KTP (2-4 séances) + LED anti-inflammatoire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Programme de la formation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1. Physique des lasers et interactions tissu-lumière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2. Lasers de resurfaçage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3. Lasers vasculaires et pigmentaires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4. IPL, LED et photobiomodulation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5. Radiofréquence et technologies combinées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6. Protocoles par indication et complications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Complications et gestion des suites</a:t>
            </a:r>
          </a:p>
        </p:txBody>
      </p:sp>
      <p:pic>
        <p:nvPicPr>
          <p:cNvPr id="4" name="Picture 3" descr="wound_healing_0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Phases de cicatrisation — gerer les suites post-laser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Hyperpigmentation post-inflammatoire (PIH) : risque n°1 sur phototypes III+. Prévention : photoprotection stricte, préparation par dépigmentants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Hypopigmentation : risque tardif (mois) après CO2 agressif. Irréversible dans les formes sévères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Cicatrices hypertrophiques : rares si paramètres adaptés. Plus fréquentes zones péri-orales et mandibulaires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Herpès : prophylaxie par valaciclovir obligatoire avant tout resurfaçage péri-oral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Infection : antibioprophylaxie si resurfaçage ablatif. Pansements occlusifs les premiers jours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La préparation cutanée (photoprotection, rétinol, dépigmentants) 4-6 semaines avant le laser améliore les résultats et réduit les complications.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73152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Points clés à retenir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1828800"/>
            <a:ext cx="9144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Physique des lasers et interactions tissu-lumière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Lasers de resurfaçage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Lasers vasculaires et pigmentaires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IPL, LED et photobiomodulation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Radiofréquence et technologies combinées</a:t>
            </a:r>
          </a:p>
          <a:p>
            <a:pPr>
              <a:spcAft>
                <a:spcPts val="1200"/>
              </a:spcAft>
              <a:defRPr sz="1800">
                <a:solidFill>
                  <a:srgbClr val="FFFFFF"/>
                </a:solidFill>
                <a:latin typeface="Calibri"/>
              </a:defRPr>
            </a:pPr>
            <a:r>
              <a:t>✓ Protocoles par indication et complications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594360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FFFFFF"/>
                </a:solidFill>
                <a:latin typeface="Calibri"/>
              </a:defRPr>
            </a:pPr>
            <a:r>
              <a:t>docentra.fr — Contenu à visée pédagogique, ne remplace pas une formation pratique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Physique des lasers et interactions tissu-lumière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Principes fondamentaux : longueur d'onde et chromophore cible</a:t>
            </a:r>
          </a:p>
        </p:txBody>
      </p:sp>
      <p:pic>
        <p:nvPicPr>
          <p:cNvPr id="4" name="Picture 3" descr="electromagnetic_spectrum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Spectre electromagnetique — chaque longueur d'onde cible un chromophore specifique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LASER = Light Amplification by Stimulated Emission of Radiation — lumière monochromatique, cohérente, collimatée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Principe de photothermolyse sélective (Anderson &amp; Parrish, 1983) : la longueur d'onde cible un chromophore spécifique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3 chromophores principaux de la peau : eau (CO2 10600nm, Erbium 2940nm), mélanine (Nd:YAG 1064nm, Alexandrite 755nm), hémoglobine (KTP 532nm, PDL 595nm)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temps de relaxation thermique (TRT) détermine la durée d'impulsion idéale — assez pour détruire la cible, pas assez pour diffuser aux tissus adjacents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La fluence (J/cm²) = énergie par surface. Trop basse : inefficace. Trop haute : brûlure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Ablatif vs non ablatif, fractionné vs non fractionné</a:t>
            </a:r>
          </a:p>
        </p:txBody>
      </p:sp>
      <p:pic>
        <p:nvPicPr>
          <p:cNvPr id="4" name="Picture 3" descr="laser_principle_01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Principe du laser — emission stimulee, coherence et monochromaticite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Ablatif : vaporise l'épiderme et une partie du derme. Efficace mais downtime important (CO2, Erbium)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Non ablatif : chauffe le derme sans détruire l'épiderme. Moins de downtime, résultats plus subtils (1540nm, 1927nm)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Fractionné : seule une fraction de la surface est traitée (micro-colonnes de coagulation), préservant les zones saines pour une cicatrisation rapide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Combinaison ablatif + fractionné (CO2 fractionné) = le meilleur compromis efficacité/downtime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Le choix dépend de l'indication, du phototype, du downtime acceptable et des attentes du patient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Lasers de resurfaçage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CO2 fractionné : le gold standard du resurfaçage</a:t>
            </a:r>
          </a:p>
        </p:txBody>
      </p:sp>
      <p:pic>
        <p:nvPicPr>
          <p:cNvPr id="4" name="Picture 3" descr="co2_001_co2_laser_resurfacing_treatment_performed_on_facial_skin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Traitement laser CO2 fractionne — micro-colonnes de coagulation visibles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Longueur d'onde : 10 600 nm. Chromophore : eau (absorption maximale)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Indications : rides profondes, cicatrices d'acné, photovieillissement sévère, relâchement cutané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Paramètres types : puissance 15-30W, densité 15-30 %, espacement 300-500 µm, 1-3 passes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Downtime : 5-10 jours de rougeur/suintement, puis érythème pendant 2-3 mois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Résultats : amélioration de 50-70 % des rides et cicatrices en une seule séance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760" y="5669280"/>
            <a:ext cx="11430000" cy="731520"/>
          </a:xfrm>
          <a:prstGeom prst="rect">
            <a:avLst/>
          </a:prstGeom>
          <a:solidFill>
            <a:srgbClr val="FCE4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576072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0E4F"/>
                </a:solidFill>
                <a:latin typeface="Calibri"/>
              </a:defRPr>
            </a:pPr>
            <a:r>
              <a:t>⚠ Le CO2 fractionné est contre-indiqué sur les phototypes V-VI (risque d'hyperpigmentation post-inflammatoire). Phototype IV : avec précaution.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0584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48640" y="18288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Calibri"/>
              </a:defRPr>
            </a:pPr>
            <a:r>
              <a:t>Erbium:YAG : le resurfaçage doux</a:t>
            </a:r>
          </a:p>
        </p:txBody>
      </p:sp>
      <p:pic>
        <p:nvPicPr>
          <p:cNvPr id="4" name="Picture 3" descr="erbium_001_eryag_laser_rod.jp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1371600"/>
            <a:ext cx="3840480" cy="3200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72400" y="4663440"/>
            <a:ext cx="3840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555555"/>
                </a:solidFill>
                <a:latin typeface="Calibri"/>
              </a:defRPr>
            </a:pPr>
            <a:r>
              <a:t>Barreau laser Erbium:YAG — cristal de grenat d'yttrium-aluminium dope a l'erbium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1280160"/>
            <a:ext cx="68580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Longueur d'onde : 2 940 nm. Absorption par l'eau 16x supérieure au CO2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Ablation précise avec très peu de zone de coagulation thermique résiduelle (5-20 µm vs 50-150 µm pour le CO2)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Avantage : cicatrisation plus rapide (3-5 jours), moins de risque d'hypopigmentation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Inconvénient : moins de contraction tissulaire (tightening) que le CO2 — moins efficace sur le relâchement</a:t>
            </a:r>
          </a:p>
          <a:p>
            <a:pPr>
              <a:spcAft>
                <a:spcPts val="800"/>
              </a:spcAft>
              <a:defRPr sz="1500">
                <a:solidFill>
                  <a:srgbClr val="1A1A2E"/>
                </a:solidFill>
                <a:latin typeface="Calibri"/>
              </a:defRPr>
            </a:pPr>
            <a:r>
              <a:t>• Indication idéale : rides fines, resurfaçage de précision, phototypes III-IV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2286000"/>
          </a:xfrm>
          <a:prstGeom prst="rect">
            <a:avLst/>
          </a:prstGeom>
          <a:solidFill>
            <a:srgbClr val="FF6F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54864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Calibri"/>
              </a:defRPr>
            </a:pPr>
            <a:r>
              <a:t>SECTION 03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00584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FFFFF"/>
                </a:solidFill>
                <a:latin typeface="Calibri"/>
              </a:defRPr>
            </a:pPr>
            <a:r>
              <a:t>Lasers vasculaires et pigmentaires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