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Medecine Regenerative</a:t>
            </a:r>
            <a:br/>
            <a:r>
              <a:t>en Esthetique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PRP, PRF, SVF, nanofat, exosomes — de la centrifugeuse au cabinet, protocoles et cadre reglementaire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SVF (Stromal Vascular Fraction) : les cellules souches de votre graisse</a:t>
            </a:r>
          </a:p>
        </p:txBody>
      </p:sp>
      <p:pic>
        <p:nvPicPr>
          <p:cNvPr id="4" name="Picture 3" descr="stemcell2_006_stem-cell-syringe-ama-regenerative-medicine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Cellules souches en seringue — la SVF contient un cocktail regeneratif complet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lipoaspiration récupère du tissu adipeux contenant des cellules souches mésenchymateuses (ASC)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SVF est obtenue par digestion enzymatique (collagénase) ou mécanique du tissu adipeux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Elle contient : ASC (cellules souches), péricytes, cellules endothéliales, macrophages — un cocktail régénératif complet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Injection : visage (cernes, rides profondes), cuir chevelu (alopécie), cicatrices, articulations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Avantage vs PRP : les cellules souches se différencient et s'intègrent aux tissus — effet potentiellement plus durable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Nanofat et microfat : la graisse comme biomatériau</a:t>
            </a:r>
          </a:p>
        </p:txBody>
      </p:sp>
      <p:pic>
        <p:nvPicPr>
          <p:cNvPr id="4" name="Picture 3" descr="stemcell2_012_stem-cells-in-syringe-ama-regenerative-medicine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Nanofat en seringue — graisse emulsifiee riche en cellules souches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Microfat (Coleman) : graisse purifiée en seringue, particules de 2-3 mm — comblement volumétrique autologue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Nanofat : microfat émulsifié et filtré — ne contient plus d'adipocytes mais garde les cellules souches et la matrice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nanofat ne volumise pas : il régénère. Injection intradermique pour qualité de peau, cernes, rides fines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SNIF (Sharp Needle Intradermal Fat) : variante du nanofat injectée à l'aiguille fine 27-30G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lipofilling facial (microfat) est le gold standard du comblement autologue : résultat permanent si prise de greffe réussie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Exosomes et vésicules extracellulaires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Exosomes : les messagers de la régénération</a:t>
            </a:r>
          </a:p>
        </p:txBody>
      </p:sp>
      <p:pic>
        <p:nvPicPr>
          <p:cNvPr id="4" name="Picture 3" descr="stemcell2_002_role_of_stem_cell-derived_extracellular_vesicles_in_periodontal_tissue_regener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Vesicules extracellulaires de cellules souches — les exosomes transportent des micro-ARN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exosomes sont des nanovésicules (30-150 nm) sécrétées par les cellules, contenant des protéines, lipides et microARN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Ils transportent des 'instructions' de régénération d'une cellule à l'autre — communication paracrine sans transfert cellulaire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Sources : cellules souches mésenchymateuses (les plus étudiées), plaquettes, graisse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Avantages théoriques : pas de risque tumoral (pas de cellules vivantes), stockage facile, standardisation possible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Application : topique post-microneedling/laser, injection mésothérapique, ou combiné au PRP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Cadre réglementaire et limites actuelles</a:t>
            </a:r>
          </a:p>
        </p:txBody>
      </p:sp>
      <p:pic>
        <p:nvPicPr>
          <p:cNvPr id="4" name="Picture 3" descr="epigenetic_007_epigenetic_mechanisms.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Mecanismes epigenetiques — le cadre reglementaire des therapies cellulaires evolue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En France/UE : le PRP autologue est autorisé. Le PRF aussi (même logique autologue)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SVF : zone grise — la manipulation enzymatique en fait un 'médicament de thérapie innovante' (MTI) selon l'EMA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Exosomes : NON approuvés en Europe pour usage esthétique. Aucun produit n'a d'AMM à ce jour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cliniques proposant des exosomes en esthétique opèrent hors cadre réglementaire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FDA a émis un warning en 2023 contre les produits exosomaux non approuvés — risque infectieux et efficacité non prouvée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Méfiance absolue envers les cliniques vendant des 'traitements exosomes' comme validés. La science est prometteuse mais le cadre réglementaire n'existe pas encore.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Protocoles régénératifs combinés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Combinaisons validées en pratique clinique</a:t>
            </a:r>
          </a:p>
        </p:txBody>
      </p:sp>
      <p:pic>
        <p:nvPicPr>
          <p:cNvPr id="4" name="Picture 3" descr="stemcell2_009_stem-cell-injection-knee-ama-regenerative-medicine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Injection de cellules souches — combinaisons validees PRP + microneedling, PRP + laser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PRP + microneedling : la combinaison la plus étudiée et la plus efficace — niveau de preuve B (cicatrices, texture, alopécie)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PRP + CO2 fractionné : le PRP post-laser accélère la cicatrisation de 30 % et améliore les résultats finaux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Nanofat + PRP cernes : comblement naturel + régénération — alternative au filler AH pour les cernes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PRF + greffe capillaire : les membranes PRF sur la zone donneuse accélèrent la cicatrisation, le PRP sur la zone receveuse améliore la prise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SVF + lipofilling : enrichir la graisse greffée en cellules souches augmente le taux de survie des adipocytes de 30-50 %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L'avenir : bio-impression, organoïdes et thérapie génique</a:t>
            </a:r>
          </a:p>
        </p:txBody>
      </p:sp>
      <p:pic>
        <p:nvPicPr>
          <p:cNvPr id="4" name="Picture 3" descr="ipsc_002_ipscs_redo.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Cellules souches pluripotentes induites — l'avenir de la medecine regenerative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Bio-impression 3D de peau : substituts cutanés personnalisés à partir des cellules du patient — en essais cliniques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Organoïdes cutanés : 'mini-peaux' cultivées en laboratoire pour tester des traitements sans animal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Reprogrammation partielle in vivo (facteurs Yamanaka) : rajeunir les cellules sans les dédifférencier — résultats spectaculaires chez la souris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Thérapie génique TERT (télomérase) : Liz Parrish (BioViva) s'est auto-injectée en 2015 — résultats controversés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Horizon 5-10 ans : les exosomes engineerés et les facteurs Yamanaka partiels pourraient révolutionner l'anti-âge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PRP (Plasma Riche en Plaquettes)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PRF et nouvelle génération plaquettaire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SVF et cellules souches du tissu adipeux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Exosomes et vésicules extracellulaires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Protocoles régénératifs combinés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PRP (Plasma Riche en Plaquettes)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PRF et nouvelle génération plaquettaire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SVF et cellules souches du tissu adipeux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Exosomes et vésicules extracellulaires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Protocoles régénératifs combinés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PRP (Plasma Riche en Plaquettes)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PRP : principes et préparation</a:t>
            </a:r>
          </a:p>
        </p:txBody>
      </p:sp>
      <p:pic>
        <p:nvPicPr>
          <p:cNvPr id="4" name="Picture 3" descr="prp_005_prp_seperated_from_serum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PRP apres centrifugation — separation plasma riche en plaquettes / globules rouges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PRP concentre les plaquettes à 3-8x leur taux sanguin normal dans un faible volume de plasma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plaquettes libèrent &gt; 300 facteurs de croissance : PDGF, TGF-β, VEGF, EGF, IGF-1, FGF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Prélèvement : 20-60 mL de sang veineux. Centrifugation simple ou double (8-15 minutes)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Kits fermés (RegenLab, Arthrex ACP, Eclipse) vs protocole ouvert — les kits standardisent la qualité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PRP activé (CaCl2 ou thrombine) libère les facteurs immédiatement vs PRP natif (libération progressive)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PRP facial : le Vampire Facial et au-delà</a:t>
            </a:r>
          </a:p>
        </p:txBody>
      </p:sp>
      <p:pic>
        <p:nvPicPr>
          <p:cNvPr id="4" name="Picture 3" descr="injection_technique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Technique d'injection — le PRP est injecte en mesotherapie ou combine au microneedling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Injection intradermique pure : mésothérapie point par point (nappages, bolus) — éclat, texture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PRP + microneedling : le PRP est appliqué puis pénètre par les micro-canaux — synergie prouvée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PRP sous-cutané : comblement naturel des cernes (0,3-0,5 mL/côté) et des sillons nasogéniens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type : 3 séances à 4 semaines, entretien tous les 6-12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Résultats : amélioration de 15-25 % de la texture cutanée, de l'éclat et de l'hydratation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PRP est autologue (votre propre sang) : risque allergique nul. Les contre-indications sont : thrombopénie, traitement anticoagulant, cancer actif.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PRF et nouvelle génération plaquettaire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PRF (Platelet Rich Fibrin) : l'évolution naturelle du PRP</a:t>
            </a:r>
          </a:p>
        </p:txBody>
      </p:sp>
      <p:pic>
        <p:nvPicPr>
          <p:cNvPr id="4" name="Picture 3" descr="platelet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Plaquettes sanguines — le PRF piege plaquettes et leucocytes dans une matrice de fibrine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PRF est obtenu SANS anticoagulant — le sang coagule naturellement pour former une matrice de fibrine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Cette matrice piège les plaquettes et les leucocytes → libération lente et prolongée des facteurs (7-14 jours vs heures)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I-PRF (injectable PRF) : centrifugation courte à basse vitesse (700 rpm, 3-5 min) pour un PRF liquide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Avantage vs PRP : pas d'additif, meilleure libération prolongée, leucocytes inclus (effet anti-infectieux)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de Choukroun : développé par le Dr Joseph Choukroun pour la chirurgie orale, adapté à l'esthétique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Bio-Filler PRF et membranes</a:t>
            </a:r>
          </a:p>
        </p:txBody>
      </p:sp>
      <p:pic>
        <p:nvPicPr>
          <p:cNvPr id="4" name="Picture 3" descr="centrifuge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Centrifugeuse — le PRF ne necessite qu'une centrifugation courte a basse vitesse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Bio-Filler PRF utilise la fibrine comme scaffold naturel pour un comblement autologue (cernes, sillons)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Membranes de PRF : appliquées sur plaies, post-laser, post-peeling — accélèrent la cicatrisation de 30-40 %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A-PRF (Advanced PRF) : centrifugation modifiée pour inclure plus de leucocytes et de monocytes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PRF chauffé (Heated PRF / albumin gel) forme un gel injectable plus dense — comblement qui dure 3-6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Coût très faible (uniquement les tubes et la centrifugeuse) — démocratise la médecine régénérative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0069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SVF et cellules souches du tissu adipeux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