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2651760"/>
            <a:ext cx="12191695" cy="109728"/>
          </a:xfrm>
          <a:prstGeom prst="rect">
            <a:avLst/>
          </a:prstGeom>
          <a:solidFill>
            <a:srgbClr val="6C34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1463040"/>
            <a:ext cx="1051560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Douleur pelvienne chronique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880360"/>
            <a:ext cx="10515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900" i="1">
                <a:solidFill>
                  <a:srgbClr val="9BC4FF"/>
                </a:solidFill>
              </a:rPr>
              <a:t>EAU Guidelines on Chronic Pelvic Pain —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3840480"/>
            <a:ext cx="105156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>
                <a:solidFill>
                  <a:srgbClr val="CCCCD5"/>
                </a:solidFill>
              </a:rPr>
              <a:t>Fiche de révision : syndromes douloureux pelviens chroniques — syndrome douloureux vésical, prostatique, et approche multimodale.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612648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>
                <a:solidFill>
                  <a:srgbClr val="555560"/>
                </a:solidFill>
              </a:rPr>
              <a:t>Fiche de révision · d'après les EAU Guidelines 2026 · docentra.fr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6C34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Généralités et terminologie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douleur pelvienne chronique évolue depuis plus de 6 mois.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On utilise une terminologie par syndromes (douleur sans cause unique identifiable).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syndromes sont souvent associés à d'autres troubles fonctionnels.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L'approche est globale, bio-psycho-sociale.</a:t>
            </a:r>
          </a:p>
        </p:txBody>
      </p:sp>
      <p:pic>
        <p:nvPicPr>
          <p:cNvPr id="5" name="Picture 4" descr="anatomie_appareil_urinaire_001_description_female_pelvic_cross_section_with_numbered_arrow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690" y="1417320"/>
            <a:ext cx="2970459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Coupe sagittale du pelvis féminin. Les syndromes douloureux pelviens chroniques touchent ces structures sans lésion causale unique.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Internet Archive Book Images · No restrictions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6C34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Évaluation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Évaluer les dimensions fonctionnelle, émotionnelle, comportementale et sexuelle.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Utiliser un score validé de symptômes et de qualité de vie.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Rechercher les conséquences psychologiques (peur liée à la douleur, catastrophisme).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Évaluer systématiquement les comorbidités non urologiques associées.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439" y="1417320"/>
            <a:ext cx="2034962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Anatomie de la vessie. L'évaluation explore les dimensions vésicale, émotionnelle, comportementale et sexuelle de la douleur.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Sheldahl · CC BY-SA 4.0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6C34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Syndrome douloureux vésical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Il associe douleur vésicale et symptômes mictionnels sans infection.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Réaliser une cystoscopie sous anesthésie pour sous-typer (lésions de Hunner).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traitement est progressif, des mesures conservatrices vers les options invasives.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lésions de Hunner peuvent bénéficier d'un traitement endoscopique ciblé.</a:t>
            </a:r>
          </a:p>
        </p:txBody>
      </p:sp>
      <p:pic>
        <p:nvPicPr>
          <p:cNvPr id="5" name="Picture 4" descr="anatomie_appareil_urinaire_092_numbered_version_of_illu_blad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252" y="1417320"/>
            <a:ext cx="3881336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Vessie et structures de voisinage. La cystoscopie sous anesthésie recherche des lésions de Hunner et sous-type la douleur vésicale.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Sad Edgar · CC BY-SA 3.0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6C34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Syndrome douloureux prostatique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C'est la forme la plus fréquente de douleur pelvienne chronique de l'homme.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Évaluer les conséquences cognitives, comportementales, sexuelles et émotionnelles.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phénotypage clinique (UPOINT) guide le traitement.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prise en charge est multimodale et individualisée.</a:t>
            </a:r>
          </a:p>
        </p:txBody>
      </p:sp>
      <p:pic>
        <p:nvPicPr>
          <p:cNvPr id="5" name="Picture 4" descr="chronic-pelvic-pain_s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901" y="1417320"/>
            <a:ext cx="4294037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Anatomie de la prostate et du périnée masculin. Le syndrome douloureux prostatique est la forme la plus fréquente chez l'homme.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Internet Archive Book Images · No restrictions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6C34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Traitement multimodal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Combiner traitements physiques, médicamenteux et psychologiques.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rééducation et la kinésithérapie périnéale sont utiles.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traitements de la douleur neuropathique peuvent être proposés.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soutien psychologique fait partie intégrante de la prise en charge.</a:t>
            </a:r>
          </a:p>
        </p:txBody>
      </p:sp>
      <p:pic>
        <p:nvPicPr>
          <p:cNvPr id="5" name="Picture 4" descr="anatomie_appareil_urinaire_002_by_ruth_lawson_otago_polytechn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759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Schéma de l'appareil urinaire. La prise en charge combine traitements physiques, médicamenteux et soutien psychologique.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The original uploader was Sunshineconnelly at · CC BY 3.0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6C34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Points clés à retenir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Douleur pelvienne &gt; 6 mois ; approche par syndromes, bio-psycho-sociale.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Évaluation multidimensionnelle avec scores validés.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Syndrome vésical : cystoscopie pour rechercher des lésions de Hunner.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Traitement multimodal incluant le soutien psychologique.</a:t>
            </a:r>
          </a:p>
        </p:txBody>
      </p:sp>
      <p:pic>
        <p:nvPicPr>
          <p:cNvPr id="5" name="Picture 4" descr="anatomie_appareil_urinaire_083_view_of_the_base_of_the_bladder_prostate_seminal_vesicles_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340" y="1417320"/>
            <a:ext cx="3905159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Base de la vessie, prostate et vésicules séminales. Approche bio-psycho-sociale et scores validés sont la règle.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From A. F. Dixon, Cunningham's Text-book of A · Public domain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