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SBAU non neurogènes de l'homme (HBP)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Non-neurogenic Male LUTS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symptômes du bas appareil urinaire de l'homme — évaluation, traitement médical et chirurgical de l'HBP.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Généralités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SBAU regroupent des symptômes de la phase de remplissage, de vidange et post-mictionnels.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L'hypertrophie bénigne de prostate (HBP) est une cause fréquente chez l'homme âgé.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symptômes ne sont pas spécifiques d'une seule cause.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L'objectif est de soulager les symptômes et de prévenir les complications.</a:t>
            </a:r>
          </a:p>
        </p:txBody>
      </p:sp>
      <p:pic>
        <p:nvPicPr>
          <p:cNvPr id="5" name="Picture 4" descr="anatomie_appareil_genital_masculin_016_title_benign_prostatic_hyperplasia_description_two_panel_d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652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Prostate normale (gauche) vs hypertrophie bénigne (droite) comprimant l'urètre. Cause fréquente de SBAU chez l'homme âgé.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Unknown authorUnknown author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Évaluation initiale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Utiliser un catalogue mictionnel, en particulier pour évaluer la nycturie.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Réaliser un examen clinique incluant le toucher rectal.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Utiliser un score de symptômes validé (IPSS) avec évaluation de la gêne.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Doser le PSA selon le contexte et l'espérance de vie.</a:t>
            </a:r>
          </a:p>
        </p:txBody>
      </p:sp>
      <p:pic>
        <p:nvPicPr>
          <p:cNvPr id="5" name="Picture 4" descr="hbp_troubles_mictionnels_035_title_digital_rectal_exam_spanish_description_examen_rectal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704" y="1417320"/>
            <a:ext cx="3210432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Toucher rectal : palpation de la prostate à travers la paroi rectale. Examen clé de l'évaluation initiale.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Unknown Illustrator · Public domain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Examens complémentaires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Mesurer le résidu post-mictionnel par échographie.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débitmétrie évalue le débit urinaire.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Réaliser une imagerie de la prostate avant traitement médical ou chirurgical, si pertinent.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bilan urodynamique est réservé à des situations sélectionnées.</a:t>
            </a:r>
          </a:p>
        </p:txBody>
      </p:sp>
      <p:pic>
        <p:nvPicPr>
          <p:cNvPr id="5" name="Picture 4" descr="hbp_troubles_mictionnels_029_a_uroflowmeter_is_a_measuring_device_for_measuring_the_ur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04" y="1417320"/>
            <a:ext cx="2399831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Débitmètre urinaire mesurant le débit mictionnel. Avec le résidu post-mictionnel, il objective l'obstruction.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Benreis · CC BY-SA 4.0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Mesures hygiéno-diététiques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Proposer des conseils comportementaux en première intention dans les formes modérées.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Adapter les apports hydriques, notamment le soir pour la nycturie.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Réévaluer la médication favorisant les symptômes.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surveillance simple est une option dans les formes peu gênantes.</a:t>
            </a:r>
          </a:p>
        </p:txBody>
      </p:sp>
      <p:pic>
        <p:nvPicPr>
          <p:cNvPr id="5" name="Picture 4" descr="hbp_troubles_mictionnels_001_kurdish_di_temen_kaltiy_de_bi_taybet_pi_t_temen_60_saliy_p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655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Schéma de l'HBP. Les mesures comportementales (apports hydriques, revue des médicaments) sont proposées en première intention.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Unknown authorUnknown author · Public domain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Traitement médical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alpha-bloquants soulagent rapidement les symptômes obstructifs.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inhibiteurs de la 5-alpha-réductase réduisent le volume prostatique (grosses prostates).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antimuscariniques/bêta-3 agonistes ciblent les symptômes de remplissage.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associations sont utilisées selon le profil symptomatique.</a:t>
            </a:r>
          </a:p>
        </p:txBody>
      </p:sp>
      <p:pic>
        <p:nvPicPr>
          <p:cNvPr id="5" name="Picture 4" descr="management-of-non-neurogenic-male-luts_s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769" y="1417320"/>
            <a:ext cx="3352301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Comprimés de tamsulosine (alpha-bloquant). Les alpha-bloquants soulagent rapidement les symptômes obstructifs.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Tomino de WS · CC BY-SA 4.0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Traitement chirurgical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résection trans-urétrale de prostate (RTUP) reste une référence.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L'énucléation au laser (HoLEP) traite les prostates volumineuses.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Des techniques mini-invasives existent (vaporisation laser, dispositifs).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choix dépend du volume prostatique, des comorbidités et des préférences.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846" y="1417320"/>
            <a:ext cx="238614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Résection trans-urétrale de la prostate (RTUP) au bloc, sous contrôle endoscopique. Traitement chirurgical de référence.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UroJet · CC BY-SA 4.0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Complications de l'HBP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rétention aiguë d'urine est une complication fréquente.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On peut observer des infections urinaires, des calculs vésicaux et une hématurie.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retentissement sur le haut appareil est possible dans les formes évoluées.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Ces complications orientent vers un traitement chirurgical.</a:t>
            </a:r>
          </a:p>
        </p:txBody>
      </p:sp>
      <p:pic>
        <p:nvPicPr>
          <p:cNvPr id="5" name="Picture 4" descr="hbp_troubles_mictionnels_010_depiction_of_a_lady_who_has_a_urinary_tract_infection_uti_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749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Illustration d'une infection urinaire. L'HBP peut se compliquer de rétention, d'infections, de calculs et d'hématurie.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https://www.myupchar.com/en · CC BY-SA 4.0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Évaluation : IPSS, catalogue mictionnel, toucher rectal, débitmétrie, résidu post-mictionnel.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Alpha-bloquants en 1re ligne ; 5-ARI pour les grosses prostates.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RTUP et HoLEP selon le volume prostatique.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rétention aiguë et les complications orientent vers la chirurgie.</a:t>
            </a:r>
          </a:p>
        </p:txBody>
      </p:sp>
      <p:pic>
        <p:nvPicPr>
          <p:cNvPr id="5" name="Picture 4" descr="hbp_troubles_mictionnels_001_kurdish_di_temen_kaltiy_de_bi_taybet_pi_t_temen_60_saliy_p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655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Hypertrophie comprimant l'urètre. Alpha-bloquants en 1re ligne ; RTUP/HoLEP selon le volume prostatique.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Unknown authorUnknown author · Public domain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