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SBAU non neurogènes de la femme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Non-neurogenic Female LUTS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incontinence urinaire, hyperactivité vésicale et symptômes du bas appareil chez la femme — évaluation et traitement.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SBAU de la femme incluent l'incontinence d'effort, par urgenturie et mixte.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L'hyperactivité vésicale associe urgenturie, pollakiurie et nycturie.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retentissement sur la qualité de vie guide la prise en charge.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L'évaluation distingue les différents types d'incontinence.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439" y="1417320"/>
            <a:ext cx="203496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la vessie. Les SBAU de la femme incluent incontinence d'effort, par urgenturie et mixte.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Sheldahl · CC BY-SA 4.0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Évaluation initiale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Utiliser un questionnaire de symptômes validé évaluant la gêne et la qualité de vie.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 catalogue mictionnel.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Mesurer le résidu post-mictionnel par échographie.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L'examen clinique recherche un prolapsus et teste l'incontinence d'effort.</a:t>
            </a:r>
          </a:p>
        </p:txBody>
      </p:sp>
      <p:pic>
        <p:nvPicPr>
          <p:cNvPr id="5" name="Picture 4" descr="non-neurogenic-female-luts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1374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Courbe de débitmétrie urinaire (normale). L'évaluation associe questionnaire validé, catalogue mictionnel, débitmétrie et résidu post-mictionnel.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Jmarchn · CC BY-SA 3.0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Hyperactivité vésicale (HAV)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Débuter par la rééducation comportementale et vésicale.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antimuscariniques et les bêta-3 agonistes (mirabégron) sont les traitements de 1re ligne.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mirabégron est une alternative en cas d'effets indésirables anticholinergiques.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Surveiller le résidu post-mictionnel sous traitement.</a:t>
            </a:r>
          </a:p>
        </p:txBody>
      </p:sp>
      <p:pic>
        <p:nvPicPr>
          <p:cNvPr id="5" name="Picture 4" descr="incontinence_urodynamique_001_3d_medical_animation_still_showing_normal_urinary_bladder_l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1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Vessie (vue 3D). L'hyperactivité vésicale associe urgenturie, pollakiurie et nycturie.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http://www.scientificanimations.com/ · CC BY-SA 4.0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HAV réfractaire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injections intra-détrusoriennes de toxine botulique sont efficaces.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neuromodulation sacrée est une option de seconde ligne.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neuromodulation tibiale postérieure est une alternative peu invasive.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dépend de la réponse aux traitements précédents et des préférences.</a:t>
            </a:r>
          </a:p>
        </p:txBody>
      </p:sp>
      <p:pic>
        <p:nvPicPr>
          <p:cNvPr id="5" name="Picture 4" descr="non-neurogenic-female-luts_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69" y="1417320"/>
            <a:ext cx="399270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Neurostimulateur des racines sacrées. Option de 2e ligne de l'HAV réfractaire, avec la toxine botulique intra-détrusorienne.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Hellerhoff · CC BY-SA 4.0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Incontinence urinaire d'effort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rééducation périnéale est le traitement conservateur de première intention.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bandelettes sous-urétrales sont la chirurgie de référence.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sphincter artificiel et les ballons sont des options dans les formes complexes.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L'information sur les bénéfices et risques est essentielle.</a:t>
            </a:r>
          </a:p>
        </p:txBody>
      </p:sp>
      <p:pic>
        <p:nvPicPr>
          <p:cNvPr id="5" name="Picture 4" descr="incontinence_urodynamique_005_burch_suspension_for_urinary_incontin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249" y="1417320"/>
            <a:ext cx="344534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Colposuspension de Burch (col vésical, pubis). Rééducation périnéale puis bandelette sous-urétrale sont les traitements de référence.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USGov-HHS-NIH · Public domain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Nycturie et symptômes associés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nycturie a des causes multiples : polyurie nocturne, vésicales, du sommeil.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catalogue mictionnel oriente le diagnostic.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cible la cause identifiée.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mesures comportementales sont la base de la prise en charge.</a:t>
            </a:r>
          </a:p>
        </p:txBody>
      </p:sp>
      <p:pic>
        <p:nvPicPr>
          <p:cNvPr id="5" name="Picture 4" descr="incontinence_urodynamique_025_healthcare_professional_educating_on_pelvic_stru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944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Modèle du plancher pelvien. La nycturie a des causes multiples ; le catalogue mictionnel oriente le diagnostic.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MelConfidentiel · CC BY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Évaluer l'efficacité et la tolérance du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Surveiller le résidu post-mictionnel sous antimuscariniques.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Réévaluer en cas d'échec ou d'effets indésirables.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Adapter la stratégie selon la réponse.</a:t>
            </a:r>
          </a:p>
        </p:txBody>
      </p:sp>
      <p:pic>
        <p:nvPicPr>
          <p:cNvPr id="5" name="Picture 4" descr="incontinence_urodynamique_003_a_diagram_of_the_pelvic_floor_musc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31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Muscles du plancher pelvien. Le suivi évalue l'efficacité du traitement et surveille le résidu post-mictionnel.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Unknown authorUnknown author · CC BY 4.0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D14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Évaluation : questionnaire validé, catalogue mictionnel, résidu post-mictionnel.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HAV : rééducation puis antimuscariniques / mirabégron ; toxine botulique si réfractaire.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Incontinence d'effort : rééducation puis bandelette sous-urétrale.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Surveiller le résidu post-mictionnel sous traitement anticholinergique.</a:t>
            </a:r>
          </a:p>
        </p:txBody>
      </p:sp>
      <p:pic>
        <p:nvPicPr>
          <p:cNvPr id="5" name="Picture 4" descr="incontinence_urodynamique_027_the_pelvic_floor_is_a_group_of_muscles_and_tissues_that_su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058" y="1417320"/>
            <a:ext cx="144172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Plancher pelvien. HAV : rééducation puis antimuscariniques/mirabégron ; incontinence d'effort : bandelette sous-urétrale.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NIH Image Gallery from Bethesda, Maryland, US · Public domain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