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A1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2651760"/>
            <a:ext cx="12191695" cy="109728"/>
          </a:xfrm>
          <a:prstGeom prst="rect">
            <a:avLst/>
          </a:prstGeom>
          <a:solidFill>
            <a:srgbClr val="117A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2960" y="1463040"/>
            <a:ext cx="10515600" cy="1188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4000" b="1">
                <a:solidFill>
                  <a:srgbClr val="FFFFFF"/>
                </a:solidFill>
              </a:rPr>
              <a:t>Urologie pédiatrique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2880360"/>
            <a:ext cx="105156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900" i="1">
                <a:solidFill>
                  <a:srgbClr val="9BC4FF"/>
                </a:solidFill>
              </a:rPr>
              <a:t>EAU Guidelines on Paediatric Urology —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" y="3840480"/>
            <a:ext cx="10515600" cy="182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00">
                <a:solidFill>
                  <a:srgbClr val="CCCCD5"/>
                </a:solidFill>
              </a:rPr>
              <a:t>Fiche de révision : pathologies urologiques de l'enfant — phimosis, cryptorchidie, reflux, hydronéphrose et infections urinaires.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6126480"/>
            <a:ext cx="10515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>
                <a:solidFill>
                  <a:srgbClr val="555560"/>
                </a:solidFill>
              </a:rPr>
              <a:t>Fiche de révision · d'après les EAU Guidelines 2026 · docentra.fr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117A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Phimosis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Proposer une corticothérapie locale (pommade) en première intention dans le phimosis symptomatique.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Traiter un phimosis asymptomatique du nourrisson en cas de risque d'infections urinaires récidivantes.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Proposer une circoncision en cas de lichen scléreux (BXO) ou de phimosis réfractaire.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Informer du risque de sténose du méat en cas de BXO.</a:t>
            </a:r>
          </a:p>
        </p:txBody>
      </p:sp>
      <p:pic>
        <p:nvPicPr>
          <p:cNvPr id="5" name="Picture 4" descr="paediatric-urology_s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1803" y="1417320"/>
            <a:ext cx="3230234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Phimosis : prépuce non rétractable, ici en cours de dilatation. Corticoïdes locaux en 1re ligne dans les formes symptomatiques.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LionFrenu · CC BY-SA 4.0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117A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Paraphimosis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paraphimosis est une urgence.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traitement repose sur la compression manuelle de l'œdème puis la réduction.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En cas d'échec de la réduction manuelle, recourir à la chirurgie.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Une prise en charge rapide évite l'ischémie du gland.</a:t>
            </a:r>
          </a:p>
        </p:txBody>
      </p:sp>
      <p:pic>
        <p:nvPicPr>
          <p:cNvPr id="5" name="Picture 4" descr="urologie_pediatrique_004_identifier_plasticsurgeryit00davi_find_matches_title_plast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316" y="1417320"/>
            <a:ext cx="4223208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Anatomie du prépuce. Le paraphimosis (prépuce coincé en arrière du gland) est une urgence de réduction.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its principles and practice (1919) (145967701 · Internet Archive Book Images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117A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Cryptorchidie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Ne pas traiter le testicule oscillant mais le surveiller étroitement.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Ne pas proposer d'hormonothérapie pour la seule descente d'un testicule unilatéral.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Proposer un traitement endocrinien en cas de cryptorchidie bilatérale (fertilité future).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Réaliser l'orchidopexie précocement (avant l'âge recommandé) pour préserver le testicule.</a:t>
            </a:r>
          </a:p>
        </p:txBody>
      </p:sp>
      <p:pic>
        <p:nvPicPr>
          <p:cNvPr id="5" name="Picture 4" descr="paediatric-urology_s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320" y="1417320"/>
            <a:ext cx="42672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Positions du testicule non descendu : vraies (intra-canaliculaire, abdominale) et ectopiques. Orchidopexie précoce recommandée.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Lamiot · CC BY-SA 3.0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117A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Infections urinaires de l'enfant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Les infections urinaires fébriles imposent un bilan adapté à l'âge.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Rechercher une uropathie sous-jacente (reflux, obstruction).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L'imagerie (échographie) est l'examen de première intention.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L'antibiothérapie est adaptée au germe et au terrain.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417320"/>
            <a:ext cx="4297680" cy="30419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Reflux vésico-urétéral de bas grade. Les infections urinaires fébriles imposent de rechercher une uropathie sous-jacente.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ColnKurtz · CC BY-SA 4.0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117A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Reflux vésico-urétéral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reflux favorise les pyélonéphrites et le risque de cicatrices rénales.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prise en charge va de la surveillance à la correction chirurgicale.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Une antibioprophylaxie est discutée selon le grade et le terrain.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grade du reflux et la fonction rénale guident la décision.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417320"/>
            <a:ext cx="4297680" cy="30419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Grades I à V du reflux vésico-urétéral. Le grade et la fonction rénale guident la prise en charge.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ColnKurtz · CC BY-SA 4.0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117A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Hydronéphrose et obstruction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L'hydronéphrose anténatale est fréquente et souvent transitoire.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syndrome de la jonction pyélo-urétérale est une cause d'obstruction.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surveillance et l'imagerie fonctionnelle évaluent le retentissement.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chirurgie (pyéloplastie) est indiquée si obstruction significative.</a:t>
            </a:r>
          </a:p>
        </p:txBody>
      </p:sp>
      <p:pic>
        <p:nvPicPr>
          <p:cNvPr id="5" name="Picture 4" descr="paediatric-urology_s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417320"/>
            <a:ext cx="4297680" cy="15847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Hydronéphrose à l'échographie (dilatation des cavités rénales). Le syndrome de la jonction pyélo-urétérale en est une cause.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Cerevisae · CC BY-SA 4.0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117A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Hypospadias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L'hypospadias associe méat ectopique, courbure et anomalie du prépuce.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Ne pas circoncire avant la réparation (le prépuce sert à la reconstruction).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correction chirurgicale est réalisée dans la petite enfance.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résultat fonctionnel et esthétique est l'objectif.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417320"/>
            <a:ext cx="4297680" cy="25483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Hypospadias et épispadias : positions anormales du méat urétral. Ne pas circoncire (le prépuce sert à la reconstruction).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Nonbinary-Naturalist · CC0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117A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Points clés à retenir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Phimosis : corticoïdes locaux en 1re ligne ; circoncision si BXO.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Paraphimosis = urgence (réduction manuelle puis chirurgie).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Cryptorchidie : orchidopexie précoce ; pas d'hormonothérapie pour descente unilatérale.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Ne pas circoncire un hypospadias (le prépuce sert à la reconstruction).</a:t>
            </a:r>
          </a:p>
        </p:txBody>
      </p:sp>
      <p:pic>
        <p:nvPicPr>
          <p:cNvPr id="5" name="Picture 4" descr="anatomie_appareil_genital_masculin_004_diagram_to_illustrate_the_structure_of_the_testis_and_epid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9911" y="1417320"/>
            <a:ext cx="3154017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Structure du testicule et de l'épididyme. Phimosis : corticoïdes ; cryptorchidie : orchidopexie ; hypospadias : pas de circoncision.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From A. F. Dixon, Cunningham's Text-book of A · Public domain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