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8D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Cancer du pénis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EAU/ASCO Guidelines on Penile Cancer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carcinome épidermoïde du pénis — diagnostic, traitement conservateur de la tumeur primitive et prise en charge ganglionnaire.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D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Généralités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carcinome épidermoïde est le type histologique très majoritaire.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L'infection à HPV est impliquée dans une part importante des cas.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Phimosis, tabac et défaut d'hygiène sont des facteurs de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pronostic dépend fortement de l'atteinte ganglionnaire.</a:t>
            </a:r>
          </a:p>
        </p:txBody>
      </p:sp>
      <p:pic>
        <p:nvPicPr>
          <p:cNvPr id="5" name="Picture 4" descr="penile-cancer_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770" y="1417320"/>
            <a:ext cx="24003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Papillomavirus humain (HPV) en microscopie électronique. L'HPV est impliqué dans une part importante des cancers du pénis.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Author: Unknown photographer/artist
Source: Labo · Public domain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D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Diagnostic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 examen clinique détaillé de la verge et des organes génitaux.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L'IRM pénienne (érection artificielle) précise l'extension locale.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biopsie confirme le diagnostic et précise le grade.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statut HPV/p16 est documenté par immunohistochimie.</a:t>
            </a:r>
          </a:p>
        </p:txBody>
      </p:sp>
      <p:pic>
        <p:nvPicPr>
          <p:cNvPr id="5" name="Picture 4" descr="penile-cancer_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120" y="1417320"/>
            <a:ext cx="2133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Histologie d'un carcinome épidermoïde du pénis. La biopsie confirme le diagnostic et le grade ; l'IRM précise l'extension.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Nephron · CC BY-SA 3.0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D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de la tumeur primitive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préservation d'organe est privilégiée chaque fois que possible.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Options conservatrices : chirurgie locale, laser, glandulectomie, radiothérapie.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marge chirurgicale doit être saine sans excès de résection.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L'amputation est réservée aux tumeurs étendues non accessibles à la conservation.</a:t>
            </a:r>
          </a:p>
        </p:txBody>
      </p:sp>
      <p:pic>
        <p:nvPicPr>
          <p:cNvPr id="5" name="Picture 4" descr="penile-cancer_s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1417320"/>
            <a:ext cx="32004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la verge. La préservation d'organe (chirurgie locale, laser) est privilégiée chaque fois que possible.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Communicators choice · CC0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D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Prise en charge ganglionnaire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L'atteinte ganglionnaire inguinale est le facteur pronostique majeur.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ganglion sentinelle évalue les aires inguinales cliniquement normales.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 curage inguinal est indiqué en cas d'atteinte ganglionnaire prouvée.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curage ilio-inguinal est étendu selon l'importance de l'atteinte.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859" y="1417320"/>
            <a:ext cx="97212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Ganglions lymphatiques inguinaux. L'atteinte inguinale est le facteur pronostique majeur ; ganglion sentinelle si aires normales.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Henry Vandyke Carter · Public domain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D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systémique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chimiothérapie (néoadjuvante) est proposée dans les atteintes ganglionnaires avancées.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précède la chirurgie dans les formes localement avancées.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maladie métastatique relève d'un traitement systémique palliatif.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prise en charge est multidisciplinaire et centralisée.</a:t>
            </a:r>
          </a:p>
        </p:txBody>
      </p:sp>
      <p:pic>
        <p:nvPicPr>
          <p:cNvPr id="5" name="Picture 4" descr="penile-cancer_s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04" y="1417320"/>
            <a:ext cx="239983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Administration d'une chimiothérapie intraveineuse. Une chimiothérapie est proposée dans les atteintes ganglionnaires avancées.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Gabriel Sozzi · CC BY-SA 4.0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D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Suivi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suivi rapproché est essentiel : les récidives précoces sont curables.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Il associe examen clinique de la verge et des aires inguinales.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L'imagerie est adaptée au risque ganglionnaire.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L'éducation du patient à l'auto-surveillance est importante.</a:t>
            </a:r>
          </a:p>
        </p:txBody>
      </p:sp>
      <p:pic>
        <p:nvPicPr>
          <p:cNvPr id="5" name="Picture 4" descr="anatomie_appareil_genital_masculin_045_diagram_of_penis_with_penile_raphe_clearly_defi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132" y="1417320"/>
            <a:ext cx="194157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la verge. Le suivi rapproché est essentiel : les récidives précoces sont curables.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Phallus Editor · CC BY-SA 4.0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D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Carcinome épidermoïde ; lien avec l'HPV (statut p16).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Préservation d'organe privilégiée pour la tumeur primitive.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Ganglion sentinelle si aires inguinales normales ; curage si atteinte prouvée.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Suivi rapproché car les récidives précoces sont curables.</a:t>
            </a:r>
          </a:p>
        </p:txBody>
      </p:sp>
      <p:pic>
        <p:nvPicPr>
          <p:cNvPr id="5" name="Picture 4" descr="penile-cancer_s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172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Carcinome épidermoïde (histologie). Lien avec l'HPV ; préservation d'organe ; ganglion sentinelle ; suivi rapproché.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Mikael Häggström, M.D. Author info - Reusing ima · CC0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