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51760"/>
            <a:ext cx="12191695" cy="109728"/>
          </a:xfrm>
          <a:prstGeom prst="rect">
            <a:avLst/>
          </a:prstGeom>
          <a:solidFill>
            <a:srgbClr val="7F8C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Carcinome primitif de l'urètre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8036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i="1">
                <a:solidFill>
                  <a:srgbClr val="9BC4FF"/>
                </a:solidFill>
              </a:rPr>
              <a:t>EAU Guidelines on Primary Urethral Carcinoma —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8404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CCCCD5"/>
                </a:solidFill>
              </a:rPr>
              <a:t>Fiche de révision : tumeur rare de l'urètre — histologie, bilan, et traitement conservateur ou radical selon le sexe et la localisation.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12648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>
                <a:solidFill>
                  <a:srgbClr val="555560"/>
                </a:solidFill>
              </a:rPr>
              <a:t>Fiche de révision · d'après les EAU Guidelines 2026 · docentra.fr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7F8C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Généralités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carcinome primitif de l'urètre est une tumeur rare.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L'histologie est variable : urothéliale, épidermoïde et adénocarcinome.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localisation et le type histologique dépendent du segment urétral atteint.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pronostic dépend du stade, de la localisation et de l'atteinte ganglionnaire.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408" y="1417320"/>
            <a:ext cx="2423023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de l'urètre masculin et féminin. L'histologie du carcinome varie selon le segment urétral atteint.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OpenStax College · CC BY 4.0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7F8C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Diagnostic et bilan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bilan associe examen clinique, urétrocystoscopie et biopsies.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L'IRM pelvienne précise l'extension locale de la tumeur.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L'imagerie en coupes recherche une atteinte ganglionnaire et métastatique.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cytologie urinaire complète l'évaluation.</a:t>
            </a:r>
          </a:p>
        </p:txBody>
      </p:sp>
      <p:pic>
        <p:nvPicPr>
          <p:cNvPr id="5" name="Picture 4" descr="primary-urethral-carcinoma_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141" y="1417320"/>
            <a:ext cx="3745558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Urétrographie rétrograde opacifiant l'urètre. Le bilan associe urétrocystoscopie, biopsies et IRM pelvienne.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Alnadhari I, Abdelhaleem Abdeljaleel O, Sampige  · CC BY 4.0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7F8C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Traitement chez l'homme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urétrectomie distale est une alternative à l'amputation pénienne dans les formes distales localisées.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tumeurs proximales ou avancées relèvent d'une chirurgie plus extensive.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approche multimodale est envisagée dans les formes localement avancées.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préservation d'organe est privilégiée quand les critères le permettent.</a:t>
            </a:r>
          </a:p>
        </p:txBody>
      </p:sp>
      <p:pic>
        <p:nvPicPr>
          <p:cNvPr id="5" name="Picture 4" descr="primary-urethral-carcinoma_s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424" y="1417320"/>
            <a:ext cx="3296991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Pièce de résection en bloc (vessie, prostate, urètre, pénis distal) d'un carcinome urétral. Chez l'homme, urétrectomie distale ou chirurgie élargie selon l'extension.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PMC4301894 (open access, via NLM Open-i) · CC BY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7F8C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Traitement chez la femme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urétrectomie radicale est proposée sauf critères de préservation d'organe.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chirurgie conservatrice de l'urètre est une option dans les formes distales.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radiothérapie locale est une alternative à la chirurgie dans les formes localisées.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choix tient compte de la continence et de la fonction urinaire.</a:t>
            </a:r>
          </a:p>
        </p:txBody>
      </p:sp>
      <p:pic>
        <p:nvPicPr>
          <p:cNvPr id="5" name="Picture 4" descr="primary-urethral-carcinoma_s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320" y="1417320"/>
            <a:ext cx="42672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Pièce d'exérèse pelvienne par voie transvaginale (vessie, utérus, annexes). Chez la femme : chirurgie conservatrice, urétrectomie ou radiothérapie selon la localisation.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PMC3884856 (open access, via NLM Open-i) · CC BY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7F8C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Maladie avancée et multimodale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formes localement avancées bénéficient d'un traitement multimodal.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chimiothérapie (± radiothérapie) précède ou accompagne la chirurgie.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type histologique oriente le protocole de chimiothérapie.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décision est prise en réunion de concertation pluridisciplinaire.</a:t>
            </a:r>
          </a:p>
        </p:txBody>
      </p:sp>
      <p:pic>
        <p:nvPicPr>
          <p:cNvPr id="5" name="Picture 4" descr="primary-urethral-carcinoma_s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117" y="1417320"/>
            <a:ext cx="3193605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Tumeur polypoïde développée à partir de l'urètre terminal. Les formes localement avancées relèvent d'un traitement multimodal (chimiothérapie ± radiothérapie + chirurgie).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PMC4867729 (open access, via NLM Open-i) · CC BY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7F8C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Suivi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suivi associe examen clinique, imagerie et endoscopie.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On dépiste les récidives locales et ganglionnaires.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rythme dépend du stade et du traitement initial.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fonction urinaire et la qualité de vie sont évaluées.</a:t>
            </a:r>
          </a:p>
        </p:txBody>
      </p:sp>
      <p:pic>
        <p:nvPicPr>
          <p:cNvPr id="5" name="Picture 4" descr="primary-urethral-carcinoma_s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366" y="1417320"/>
            <a:ext cx="3001107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Urétrocystoscopie : tumeur papillaire de l'urètre bulbaire. Le suivi associe examen clinique, imagerie et endoscopie pour dépister les récidives.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PMC4996557 (open access, via NLM Open-i) · CC BY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7F8C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Points clés à retenir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Tumeur rare ; histologie variable selon le segment urétral.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IRM pelvienne pour l'extension locale.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Préservation d'organe quand les critères sont réunis.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Traitement multimodal dans les formes localement avancées.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408" y="1417320"/>
            <a:ext cx="2423023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de l'urètre. Tumeur rare ; IRM pour l'extension ; préservation d'organe ; multimodal si avancée.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OpenStax College · CC BY 4.0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