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Cancer du rein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Renal Cell Carcinoma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diagnostic des masses rénales, chirurgie partielle/radicale, surveillance active et traitement de la maladie métastatique.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Néphrectomie partielle = standard pour les T1 quand faisable.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Biopsie avant traitement ablatif ou systémique.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Surveillance active possible pour les petites masses chez les patients fragiles.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Métastatique : combinaisons d'immunothérapie en 1re ligne, stratification IMDC.</a:t>
            </a:r>
          </a:p>
        </p:txBody>
      </p:sp>
      <p:pic>
        <p:nvPicPr>
          <p:cNvPr id="5" name="Picture 4" descr="renal-cell-carcinoma_s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58" y="1417320"/>
            <a:ext cx="190652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du rein. Néphrectomie partielle pour les T1 ; biopsie avant ablation ; immunothérapie en 1re ligne métastatique.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Henry Vandyke Carter · Public domain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Épidémiologie et facteurs de risque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carcinome à cellules rénales représente environ 90 % des tumeurs malignes du rein.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Tabac, obésité et hypertension sont les principaux facteurs de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carcinome à cellules claires est le sous-type le plus fréquent.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 nombreuses tumeurs sont découvertes fortuitement à l'imagerie.</a:t>
            </a:r>
          </a:p>
        </p:txBody>
      </p:sp>
      <p:pic>
        <p:nvPicPr>
          <p:cNvPr id="5" name="Picture 4" descr="renal-cell-carcinoma_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3032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de néphrectomie : carcinome à cellules rénales sur coupe. ~90 % des tumeurs malignes du rein ; tabac, obésité, HTA.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auteur inconnu · Public domain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 et bilan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scanner abdominal avec et sans injection caractérise la masse rénale.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bilan d'extension comprend une imagerie thoracique.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biopsie rénale est indiquée avant traitement ablatif ou systémique, ou en cas de doute.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L'IRM est utile en cas d'insuffisance rénale ou de masse complexe.</a:t>
            </a:r>
          </a:p>
        </p:txBody>
      </p:sp>
      <p:pic>
        <p:nvPicPr>
          <p:cNvPr id="5" name="Picture 4" descr="cancer_rein_027_metastatic_renal_cell_carcinoma_ct_scan_case_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34" y="1417320"/>
            <a:ext cx="367937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thoracique du bilan d'extension (métastases pulmonaires). Le scanner abdominal injecté caractérise, lui, la masse rénale.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Yale Rosen from USA · CC BY-SA 2.0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Formes héréditaires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Évoquer une forme héréditaire si tumeur précoce, bilatérale ou multifocale.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maladie de von Hippel-Lindau est la plus connue.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 avis génétique et un test sont proposés aux patients à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Cela implique une surveillance familiale spécifique.</a:t>
            </a:r>
          </a:p>
        </p:txBody>
      </p:sp>
      <p:pic>
        <p:nvPicPr>
          <p:cNvPr id="5" name="Picture 4" descr="cancer_rein_002_grade_2_clear_cell_renal_cell_carcinoma_showing_clearly_vi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32" y="1417320"/>
            <a:ext cx="428057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Histologie d'un carcinome à cellules claires. Évoquer une forme héréditaire (von Hippel-Lindau) si tumeur précoce/bilatérale/multifocale.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Mikael Häggström, M.D. Author info - Reusing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Tumeur localisée : chirurgie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néphrectomie partielle est le standard pour les tumeurs T1 quand elle est faisable.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préserve la fonction rénale par rapport à la néphrectomie radicale.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néphrectomie radicale est réservée aux tumeurs non accessibles à la chirurgie partielle.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curage ganglionnaire n'est pas systématique dans la maladie localisée.</a:t>
            </a:r>
          </a:p>
        </p:txBody>
      </p:sp>
      <p:pic>
        <p:nvPicPr>
          <p:cNvPr id="5" name="Picture 4" descr="cancer_rein_041_malignant_kidney_tumour_in_a_66_year_old_man_with_primary_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17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Pièce opératoire : volumineuse tumeur rénale. La néphrectomie partielle est le standard des T1 quand elle est faisable.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? · CC BY 4.0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Alternatives à la chirurgie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surveillance active est une option pour les petites masses, surtout chez les patients fragiles.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techniques ablatives (radiofréquence, cryothérapie) traitent certaines petites tumeurs.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choix dépend de la taille, de la localisation et des comorbidités.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biopsie préalable est recommandée avant traitement ablatif.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183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d'une petite masse rénale. Surveillance active et techniques ablatives sont des options chez les patients fragiles.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Angksehwjs · CC BY-SA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adjuvant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pembrolizumab adjuvant est une option chez les patients à haut risque de récidive après chirurgie.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améliore la survie sans récidive dans cette population sélectionnée.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L'indication tient compte du stade et du grade.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décision est partagée avec le patient.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959" y="1417320"/>
            <a:ext cx="2725922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TEP/TDM. Le pembrolizumab adjuvant est une option chez les patients à haut risque de récidive après chirurgie.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Rauscher, Isabel · Maurer, Tobias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Maladie métastatique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de 1re ligne repose sur des combinaisons à base d'immunothérapie.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Options : double immunothérapie (ipilimumab + nivolumab) ou anti-PD1 + anti-angiogénique.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pronostic est stratifié par les scores IMDC.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néphrectomie cytoréductrice est discutée selon le profil de risque.</a:t>
            </a:r>
          </a:p>
        </p:txBody>
      </p:sp>
      <p:pic>
        <p:nvPicPr>
          <p:cNvPr id="5" name="Picture 4" descr="cancer_rein_029_fdg_pet_ct_scan_of_a_bone_metastasis_of_kidney_cancer_the_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417320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TEP/TDM : métastase osseuse. 1re ligne métastatique : combinaisons d'immunothérapie ; stratification IMDC.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Hg6996 · CC0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298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est adapté au risque de récidive (stade, grade, type de chirurgie).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associe imagerie et surveillance de la fonction rénale.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patients à haut risque ont un suivi plus rapproché et prolongé.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surveille le rein restant après chirurgie partielle.</a:t>
            </a:r>
          </a:p>
        </p:txBody>
      </p:sp>
      <p:pic>
        <p:nvPicPr>
          <p:cNvPr id="5" name="Picture 4" descr="renal-cell-carcinoma_s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1665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rénale de surveillance. Le suivi est adapté au risque et surveille la fonction rénale et le rein restant.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Hellerhoff · CC BY-SA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