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A1A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2651760"/>
            <a:ext cx="12191695" cy="109728"/>
          </a:xfrm>
          <a:prstGeom prst="rect">
            <a:avLst/>
          </a:prstGeom>
          <a:solidFill>
            <a:srgbClr val="1A52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822960" y="1463040"/>
            <a:ext cx="10515600" cy="1188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4000" b="1">
                <a:solidFill>
                  <a:srgbClr val="FFFFFF"/>
                </a:solidFill>
              </a:rPr>
              <a:t>Transplantation rénale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" y="2880360"/>
            <a:ext cx="105156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900" i="1">
                <a:solidFill>
                  <a:srgbClr val="9BC4FF"/>
                </a:solidFill>
              </a:rPr>
              <a:t>EAU Guidelines on Renal Transplantation — 2026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" y="3840480"/>
            <a:ext cx="10515600" cy="1828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600">
                <a:solidFill>
                  <a:srgbClr val="CCCCD5"/>
                </a:solidFill>
              </a:rPr>
              <a:t>Fiche de révision : donneur vivant et décédé, prélèvement, conservation du greffon, technique chirurgicale et complications.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" y="6126480"/>
            <a:ext cx="10515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>
                <a:solidFill>
                  <a:srgbClr val="555560"/>
                </a:solidFill>
              </a:rPr>
              <a:t>Fiche de révision · d'après les EAU Guidelines 2026 · docentra.fr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1A52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Généralités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transplantation rénale est le meilleur traitement de l'insuffisance rénale terminale.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Les greffons proviennent de donneurs vivants ou décédés.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transplantation préemptive (avant dialyse) améliore les résultats.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L'évaluation du receveur et du donneur est rigoureuse.</a:t>
            </a:r>
          </a:p>
        </p:txBody>
      </p:sp>
      <p:pic>
        <p:nvPicPr>
          <p:cNvPr id="5" name="Picture 4" descr="transplantation_renale_001_kidney_location_after_transplant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548" y="1417320"/>
            <a:ext cx="3282743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Greffon rénal implanté en fosse iliaque (l'appareil natif reste en place). La greffe est le meilleur traitement de l'IRC terminale.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Banque docentra · Kidtransplant.jpg: NIH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1A52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Prélèvement chez le donneur vivant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Privilégier la néphrectomie laparoscopique ou rétropéritonéoscopique.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Réaliser une néphrectomie ouverte si les techniques endoscopiques sont indisponibles.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sécurité du donneur est la priorité absolue.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bilan pré-don évalue la fonction rénale et les risques.</a:t>
            </a:r>
          </a:p>
        </p:txBody>
      </p:sp>
      <p:pic>
        <p:nvPicPr>
          <p:cNvPr id="5" name="Picture 4" descr="renal-transplantation_s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912" y="1417320"/>
            <a:ext cx="4066016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Prélèvement laparoscopique du greffon chez le donneur vivant (extraction du rein). La néphrectomie laparoscopique/rétropéritonéoscopique est privilégiée.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PMC3004117 (open access, via NLM Open-i) · CC BY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1A52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Conservation du greffon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Utiliser une solution de conservation type University of Wisconsin ou HTK.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Les solutions Celsior ou Marshall sont des alternatives.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perfusion machine hypothermique réduit le retard de reprise de fonction.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Utiliser des pressions basses en perfusion machine hypothermique.</a:t>
            </a:r>
          </a:p>
        </p:txBody>
      </p:sp>
      <p:pic>
        <p:nvPicPr>
          <p:cNvPr id="5" name="Picture 4" descr="renal-transplantation_s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9339" y="1417320"/>
            <a:ext cx="4275161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Machine de perfusion rénale hypothermique (type LifePort) contenant un greffon. Réduit le retard de reprise de fonction ; alternative au stockage froid (UW, HTK).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PMC4974776 (open access, via NLM Open-i) · CC BY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1A52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Greffons à critères élargis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L'usage de greffons marginaux élargit le pool de donneurs.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Ne pas écarter un greffon sur la seule base de résistances vasculaires élevées.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perfusion machine aide à évaluer la viabilité.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décision intègre l'ensemble des paramètres du greffon.</a:t>
            </a:r>
          </a:p>
        </p:txBody>
      </p:sp>
      <p:pic>
        <p:nvPicPr>
          <p:cNvPr id="5" name="Picture 4" descr="renal-transplantation_s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338" y="1417320"/>
            <a:ext cx="2129164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Carte de donneur d'organes. L'usage de greffons à critères élargis augmente le pool de donneurs.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Wikimedia Commons · auteur inconnu · CC BY 4.0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1A52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Technique chirurgicale et suites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greffon est implanté en fosse iliaque avec anastomoses vasculaires et urinaire.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Une sonde JJ est souvent posée sur l'anastomose urétéro-vésicale.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Surveiller les complications vasculaires, urologiques et la reprise de fonction.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L'immunosuppression prévient le rejet.</a:t>
            </a:r>
          </a:p>
        </p:txBody>
      </p:sp>
      <p:pic>
        <p:nvPicPr>
          <p:cNvPr id="5" name="Picture 4" descr="renal-transplantation_s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75" y="1417320"/>
            <a:ext cx="4245090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Vue intra-opératoire : implantation du greffon en fosse iliaque. Anastomoses vasculaires (artère/veine iliaques) et réimplantation urétéro-vésicale.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PMC4548103 (open access, via NLM Open-i) · CC BY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1A52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Complications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Complications urologiques : fistule, sténose urétérale, lymphocèle.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Complications vasculaires : thrombose, sténose de l'artère du greffon.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rejet aigu ou chronique menace la survie du greffon.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risque infectieux et néoplasique est accru sous immunosuppression.</a:t>
            </a:r>
          </a:p>
        </p:txBody>
      </p:sp>
      <p:pic>
        <p:nvPicPr>
          <p:cNvPr id="5" name="Picture 4" descr="renal-transplantation_s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0" y="1417320"/>
            <a:ext cx="4297680" cy="24762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Artériographie du greffon : pseudo-anévrisme de l'anastomose artérielle. Complications vasculaires (thrombose, sténose, pseudo-anévrisme) et urologiques (fistule, sténose urétérale).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PMC3295713 (open access, via NLM Open-i) · CC BY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1A52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Points clés à retenir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Transplantation = meilleur traitement de l'IRC terminale ; préemptive si possible.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Donneur vivant : néphrectomie laparoscopique privilégiée.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Conservation : solution UW ou HTK ; perfusion machine hypothermique à basse pression.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Ne pas écarter un greffon sur les seules résistances vasculaires.</a:t>
            </a:r>
          </a:p>
        </p:txBody>
      </p:sp>
      <p:pic>
        <p:nvPicPr>
          <p:cNvPr id="5" name="Picture 4" descr="transplantation_renale_005_kidney_location_after_transplantation_adapted_from_the_orig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548" y="1417320"/>
            <a:ext cx="3282743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Greffon implanté en fosse iliaque. Greffe préemptive si possible ; donneur vivant par laparoscopie ; conservation par perfusion machine.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Banque docentra · NIH · Public domain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