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Santé sexuelle et reproductive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Sexual and Reproductive Health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dysfonction érectile, éjaculation, maladie de La Peyronie, hypogonadisme, infertilité masculine et priapisme.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Dysfonction érectile : évaluation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dysfonction érectile est souvent un marqueur de maladie cardiovasculaire.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L'évaluation associe interrogatoire, examen clinique et bilan biologique.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Rechercher les facteurs de risque cardiovasculaires et hormonaux.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questionnaire validé (IIEF) précise la sévérité.</a:t>
            </a:r>
          </a:p>
        </p:txBody>
      </p:sp>
      <p:pic>
        <p:nvPicPr>
          <p:cNvPr id="5" name="Picture 4" descr="andrologie_003_normal_erection_l_vs_erectile_dysfunction_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417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Érection normale (gauche) vs dysfonction érectile (droite). La DE est souvent un marqueur de maladie cardiovasculaire.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scientificanimations · CC BY-SA 4.0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Dysfonction érectile : traitement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inhibiteurs de la PDE5 sont le traitement de première intention.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Corriger les facteurs réversibles et optimiser l'hygiène de vie.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injections intracaverneuses sont une option de seconde ligne.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prothèse pénienne est réservée aux échecs des traitements médicaux.</a:t>
            </a:r>
          </a:p>
        </p:txBody>
      </p:sp>
      <p:pic>
        <p:nvPicPr>
          <p:cNvPr id="5" name="Picture 4" descr="sexual-and-reproductive-health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084" y="1417320"/>
            <a:ext cx="213767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Prothèse pénienne gonflable (cylindres, pompe scrotale, réservoir). Option de recours après échec des traitements médicaux.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Angelatomato · CC BY-SA 3.0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Hypogonadisme de l'homme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Utiliser un seuil de testostérone totale de 12 nmol/L (3,5 ng/mL) pour le diagnostic.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diagnostic associe symptômes et dosages répétés le matin.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substitutif corrige les symptômes après bilan.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utiliser la testostérone chez l'homme souhaitant une fertilité.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041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Axe hypothalamo-hypophyso-gonadique régulant la testostérone. Hypogonadisme si testostérone totale &lt; 12 nmol/L et symptômes.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Artoria2e5 · CC BY 3.0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Maladie de La Peyronie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maladie de La Peyronie associe plaque, courbure et parfois douleur.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Distinguer la phase active (instable) de la phase stable.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N'opérer qu'une maladie stabilisée gênant les rapports sexuels.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options chirurgicales corrigent la courbure (plicature, greffe).</a:t>
            </a:r>
          </a:p>
        </p:txBody>
      </p:sp>
      <p:pic>
        <p:nvPicPr>
          <p:cNvPr id="5" name="Picture 4" descr="sexual-and-reproductive-health_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17" y="1417320"/>
            <a:ext cx="153140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Maladie de La Peyronie : plaque de la tunique albuginée entraînant une courbure. N'opérer qu'une maladie stabilisée.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f.a · CC BY-SA 3.0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Troubles de l'éjaculation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L'éjaculation prématurée est le trouble le plus fréquent.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approche psychosexuelle est associée au traitement.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Des traitements pharmacologiques (dapoxétine, ISRS) sont disponibles.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L'éjaculation retardée et l'anéjaculation ont des prises en charge spécifiques.</a:t>
            </a:r>
          </a:p>
        </p:txBody>
      </p:sp>
      <p:pic>
        <p:nvPicPr>
          <p:cNvPr id="5" name="Picture 4" descr="andrologie_001_3d_medical_animation_still_showing_the_inability_to_develop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417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l'appareil reproducteur masculin. L'éjaculation prématurée est le trouble le plus fréquent.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www.scientificanimations.com · CC BY-SA 4.0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Infertilité masculine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bilan comprend interrogatoire, examen, spermogramme et bilan hormonal.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Rechercher des causes obstructives, hormonales et génétiques.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utiliser la testostérone pour traiter l'infertilité masculine.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techniques d'AMP sont proposées selon la cause et le bilan féminin.</a:t>
            </a:r>
          </a:p>
        </p:txBody>
      </p:sp>
      <p:pic>
        <p:nvPicPr>
          <p:cNvPr id="5" name="Picture 4" descr="sexual-and-reproductive-health_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20" y="1417320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Recueil d'un échantillon de sperme pour spermogramme. Bilan : examen, spermogramme, bilan hormonal ; pas de testostérone.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Ajay Kumar Chaurasiya · CC BY-SA 4.0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Priapisme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priapisme ischémique (à bas débit) est une urgence.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Il impose une prise en charge rapide pour préserver la fonction érectile.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associe aspiration et injection d'agents sympathomimétiques.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priapisme non ischémique a une prise en charge différente, moins urgente.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1850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Coupe de la verge (corps caverneux et spongieux). Le priapisme ischémique est une urgence (aspiration + sympathomimétiques).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Jan Štěch · CC BY 4.0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Dysfonction érectile = marqueur cardiovasculaire ; PDE5 en 1re ligne.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Hypogonadisme : seuil de testostérone totale à 12 nmol/L.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opérer une maladie de La Peyronie non stabilisée.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Priapisme ischémique = urgence ; pas de testostérone si désir de fertilité.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954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Appareil reproducteur masculin. DE = marqueur cardiovasculaire ; PDE5 en 1re ligne ; priapisme ischémique = urgence.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R. Dewaele (Bioscope, Unige), J. Abdulcadir (HUG · CC BY 4.0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