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Tumeurs des voies excrétrices supérieures (TVES)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Upper Urinary Tract Urothelial Carcinoma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carcinome urothélial du pyélon et de l'uretère — diagnostic, stratification du risque et traitement conservateur ou radical.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Uro-TDM + urétéroscopie avec biopsies pour le diagnostic et le grade.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Bas risque : traitement conservateur endoscopique préservant le rein.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Haut risque : néphro-urétérectomie avec collerette vésicale + curage.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Instillation vésicale post-opératoire et surveillance cystoscopique.</a:t>
            </a:r>
          </a:p>
        </p:txBody>
      </p:sp>
      <p:pic>
        <p:nvPicPr>
          <p:cNvPr id="5" name="Picture 4" descr="anatomie_appareil_urinaire_034_b_yr_k_st_v_zil_r_lat_glandulae_suprarenales_c_t_daxili_se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250" y="1417320"/>
            <a:ext cx="282933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rénale. Uro-TDM + urétéroscopie ; bas risque conservateur ; haut risque néphro-urétérectomie.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MrArifnajafov · Public domain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 et épidémiologie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TVES représentent 5 à 10 % des carcinomes urothéliaux.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pic d'incidence se situe entre 70 et 90 ans, avec une prédominance masculine.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Tabac et exposition aux amines aromatiques sont les principaux facteurs de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Près de deux tiers des TVES sont infiltrantes au diagnostic.</a:t>
            </a:r>
          </a:p>
        </p:txBody>
      </p:sp>
      <p:pic>
        <p:nvPicPr>
          <p:cNvPr id="5" name="Picture 4" descr="upper-urinary-tract-urothelial-cell-carcinoma_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64" y="1417320"/>
            <a:ext cx="318771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Uro-TDM (temps excrétoire). Les TVES représentent 5-10 % des carcinomes urothéliaux ; pic à 70-90 ans.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Mikael Häggström, M.D. Author info - Reusing ima · CC0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Syndrome de Lynch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TVES peuvent s'intégrer dans un syndrome de Lynch (HNPCC).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faut rechercher des antécédents personnels et familiaux évocateurs.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dépistage du syndrome de Lynch est recommandé chez les patients à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Cela a des implications de surveillance familiale et oncologique.</a:t>
            </a:r>
          </a:p>
        </p:txBody>
      </p:sp>
      <p:pic>
        <p:nvPicPr>
          <p:cNvPr id="5" name="Picture 4" descr="upper-urinary-tract-urothelial-cell-carcinoma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41" y="1417320"/>
            <a:ext cx="325415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Réparation des mésappariements de l'ADN (système MMR). Les TVES peuvent s'intégrer dans un syndrome de Lynch.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Kenji Fukui · CC BY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L'hématurie visible est le symptôme le plus fréquent.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L'uro-TDM avec temps excrétoire est l'imagerie de référence.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L'urétéroscopie souple avec biopsies confirme le diagnostic et le grade.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cytologie urinaire (in situ) complète l'évaluation.</a:t>
            </a:r>
          </a:p>
        </p:txBody>
      </p:sp>
      <p:pic>
        <p:nvPicPr>
          <p:cNvPr id="5" name="Picture 4" descr="cancer_vessie_010_histopathology_of_urothelial_carcinoma_of_the_urinary_blad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408" y="1417320"/>
            <a:ext cx="425302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carcinome urothélial. Diagnostic : uro-TDM + urétéroscopie souple avec biopsies.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No machine-readable author provided. KGH assu ·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Stratification du risque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distingue les TVES à bas risque et à haut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haut risque associe : haut grade, taille importante, multifocalité, hydronéphrose.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Cette stratification conditionne le choix entre traitement conservateur et radical.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L'évaluation pré-thérapeutique guide la décision.</a:t>
            </a:r>
          </a:p>
        </p:txBody>
      </p:sp>
      <p:pic>
        <p:nvPicPr>
          <p:cNvPr id="5" name="Picture 4" descr="cancer_vessie_037_high_grade_noninvasive_papillary_urothelial_carcinoma_char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Carcinome urothélial papillaire de haut grade (histologie). Haut risque : haut grade, taille, multifocalité, hydronéphrose.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CoRus13 · CC0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conservateur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conservateur est privilégié dans les TVES de bas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L'urétéroscopie permet une ablation endoscopique des tumeurs sélectionnées.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préserve le rein et la fonction rénale.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instillation adjuvante (mitomycine en gel) peut être proposée.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565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rein et du néphron. Bas risque : traitement conservateur endoscopique préservant le rein.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File:Physiology_of_Nephron.svg: Madhero88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Néphro-urétérectomie radicale (NUT)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NUT avec excision d'une collerette vésicale est le standard du haut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curage ganglionnaire est recommandé dans les formes infiltrantes.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instillation vésicale post-opératoire réduit la récidive vésicale.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adjuvante au platine améliore la survie sans récidive.</a:t>
            </a:r>
          </a:p>
        </p:txBody>
      </p:sp>
      <p:pic>
        <p:nvPicPr>
          <p:cNvPr id="5" name="Picture 4" descr="upper-urinary-tract-urothelial-cell-carcinoma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58" y="1417320"/>
            <a:ext cx="190652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rein. La néphro-urétérectomie radicale avec collerette vésicale est le standard du haut risque.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Henry Vandyke Carter · Public domain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métastatique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rejoint celle du carcinome urothélial métastatique.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à base de platine est la base du traitement systémique.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L'immunothérapie et les conjugués anticorps-médicament sont des options.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décision est prise en réunion de concertation pluridisciplinaire.</a:t>
            </a:r>
          </a:p>
        </p:txBody>
      </p:sp>
      <p:pic>
        <p:nvPicPr>
          <p:cNvPr id="5" name="Picture 4" descr="cancer_vessie_023_gross_pathology_of_papillary_urothelial_carcinoma_of_blad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26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: carcinome urothélial papillaire. La maladie métastatique relève d'un traitement systémique (platine, immunothérapie).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Dr. Roshan Nasimudeen · CC BY-SA 3.0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6A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risque de récidive vésicale après TVES est élevé : cystoscopies régulières.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comprend l'imagerie du haut appareil controlatéral.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rythme et la durée dépendent du risque initial.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rein restant et la fonction rénale sont surveillés.</a:t>
            </a:r>
          </a:p>
        </p:txBody>
      </p:sp>
      <p:pic>
        <p:nvPicPr>
          <p:cNvPr id="5" name="Picture 4" descr="anatomie_appareil_urinaire_003_diagram_of_urinary_system_unlabelled_by_ruth_lawson_otago_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916" y="1417320"/>
            <a:ext cx="278000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Appareil urinaire. Risque élevé de récidive vésicale : cystoscopies régulières + imagerie du haut appareil.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Rlawson at English Wikibooks · CC BY-SA 3.0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