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Sténoses de l'urètre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Urethral Strictures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sténoses urétrales de l'homme et de la femme — diagnostic, urétrotomie, urétroplastie et suivi.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sténose urétrale est un rétrécissement de la lumière de l'urètre.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Causes : idiopathique, iatrogène, traumatique, inflammatoire (lichen scléreux).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entraîne une dysurie et un retentissement sur la vidange vésicale.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localisation et la longueur orientent le traitement.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704" y="1417320"/>
            <a:ext cx="216243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d'une cystoscopie. La sténose urétrale est un rétrécissement de la lumière de l'urètre (causes variées).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Original: Cancer Research 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L'urétrographie rétrograde et mictionnelle localise et mesure la sténose.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débitmétrie objective l'obstruction.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L'urétroscopie complète l'évaluation.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L'échographie urétrale peut préciser la longueur et la spongiofibrose.</a:t>
            </a:r>
          </a:p>
        </p:txBody>
      </p:sp>
      <p:pic>
        <p:nvPicPr>
          <p:cNvPr id="5" name="Picture 4" descr="urethral-strictures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41" y="1417320"/>
            <a:ext cx="374555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Urétrographie rétrograde opacifiant l'urètre. Localise et mesure la sténose ; complétée par la débitmétrie.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Alnadhari I, Abdelhaleem Abdeljaleel O, Sampige  · CC BY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Drainage et mesures associées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En cas de drainage seul, ne pas utiliser de sonde de calibre supérieur à 18 Fr.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Conseiller des pratiques sexuelles protégées et le dépistage des IST.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Reconnaître et traiter les facteurs favorisants.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L'éducation du patient limite les récidives iatrogènes.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046" y="1417320"/>
            <a:ext cx="216174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endoscopique de l'urètre. En cas de drainage seul, ne pas dépasser une sonde de calibre 18 Fr.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Jmarchn ·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Urétrotomie interne et dilatation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L'urétrotomie interne endoscopique traite les sténoses courtes.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dilatation est une alternative dans des cas sélectionnés.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taux de récidive est élevé en cas de répétition.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multiplier les gestes endoscopiques avant d'envisager l'urétroplastie.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046" y="1417320"/>
            <a:ext cx="216174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Voie endoscopique urétrale. L'urétrotomie interne traite les sténoses courtes (récidive fréquente si répétée).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Cancer Research UK · CC BY-SA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Urétroplastie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L'urétroplastie est le traitement de référence des sténoses longues ou récidivantes.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L'anastomose termino-terminale traite les sténoses bulbaires courtes.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greffes (muqueuse buccale) reconstruisent les sténoses longues.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offre les meilleurs taux de succès à long terme.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08" y="1417320"/>
            <a:ext cx="242302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l'urètre. L'urétroplastie (anastomose ou greffe de muqueuse buccale) traite les sténoses longues/récidivantes.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OpenStax College · CC BY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Cas particuliers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lichen scléreux (BXO) impose une stratégie chirurgicale adaptée.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sténoses de la femme sont rares et relèvent d'une reconstruction spécifique.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sténoses post-radiques sont complexes à traiter.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est centralisée dans les formes complexes.</a:t>
            </a:r>
          </a:p>
        </p:txBody>
      </p:sp>
      <p:pic>
        <p:nvPicPr>
          <p:cNvPr id="5" name="Picture 4" descr="techniques_chirurgicales_004_diagram_przedstawiaj_cy_cystoskopi_u_m_czyzny_i_kobie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475" y="1417320"/>
            <a:ext cx="216288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endoscopique homme/femme. Le lichen scléreux et les sténoses de la femme imposent une stratégie adaptée.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repose sur la débitmétrie et la symptomatologie.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Dépister la récidive après tout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rythme dépend de la technique et du risque de récidive.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Évaluer la qualité de vie et la fonction mictionnelle.</a:t>
            </a:r>
          </a:p>
        </p:txBody>
      </p:sp>
      <p:pic>
        <p:nvPicPr>
          <p:cNvPr id="5" name="Picture 4" descr="techniques_chirurgicales_029_a_surgeon_s_view_through_a_3d_imaging_system_displays_arti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6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Vue endoscopique. Le suivi (débitmétrie, symptômes) dépiste la récidive après tout traitement.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Marcy Sanchez · Public domain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5D40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Urétrographie rétro/mictionnelle + débitmétrie pour le diagnostic.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Urétrotomie interne pour les sténoses courtes, sans la répéter à l'excès.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Urétroplastie = référence des sténoses longues ou récidivantes.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Sonde de drainage ≤ 18 Fr si le seul but est le drainage.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408" y="1417320"/>
            <a:ext cx="242302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l'urètre. Urétrographie + débitmétrie ; urétrotomie pour les sténoses courtes ; urétroplastie = référence.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OpenStax College · CC BY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