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Lithiase urinaire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Urolithiasis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colique néphrétique, diagnostic, traitement actif (URS, LEC, NLPC) et prévention de la récidive.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 de la lithiase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scanner sans injection (faible dose) est l'examen de référence pour confirmer un calcul.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L'échographie est utile en première intention chez la femme enceinte et l'enfant.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bilan biologique évalue la fonction rénale et l'infection.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 bilan de coagulation avant tout geste interventionnel.</a:t>
            </a:r>
          </a:p>
        </p:txBody>
      </p:sp>
      <p:pic>
        <p:nvPicPr>
          <p:cNvPr id="5" name="Picture 4" descr="lithiase_urinaire_003_ct_kub_scan_used_for_detailed_imaging_of_kidneys_ureters_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140" y="1417320"/>
            <a:ext cx="334956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(scanner) montrant des calculs urinaires. Le scanner faible dose sans injection est l'examen de référence.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Goleisureintl · CC BY 4.0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Colique néphrétique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AINS sont le traitement antalgique de première intention.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Rechercher des signes de gravité : fièvre, anurie, rein unique.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colique néphrétique fébrile ou obstructive est une urgence de drainage.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drainage se fait par sonde JJ ou néphrostomie.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565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du rein. La colique néphrétique fébrile ou obstructive est une urgence de drainage (AINS en 1re intention).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File:Physiology_of_Nephron.svg: Madhero88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médical expulsif et abstention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petits calculs distaux peuvent être surveillés (expulsion spontanée).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traitement alpha-bloquant facilite l'expulsion des calculs urétéraux distaux.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hydratation et une antalgie adaptées accompagnent la surveillance.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Réévaluer en cas de douleur persistante ou de non-expulsion.</a:t>
            </a:r>
          </a:p>
        </p:txBody>
      </p:sp>
      <p:pic>
        <p:nvPicPr>
          <p:cNvPr id="5" name="Picture 4" descr="lithiase_urinaire_004_kidney_stone_that_i_passed_naturally_albeit_painful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38" y="1417320"/>
            <a:ext cx="209176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Calcul urinaire éliminé spontanément. Les petits calculs distaux peuvent être surveillés (± alpha-bloquant).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Melensdad at English Wikipedia · CC BY 2.5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Lithotritie extracorporelle (LEC)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LEC fragmente le calcul par ondes de choc, sans geste invasif.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est indiquée pour les calculs rénaux et urétéraux de taille limitée.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Son efficacité dépend de la taille, de la densité et de la localisation.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Plusieurs séances peuvent être nécessaires.</a:t>
            </a:r>
          </a:p>
        </p:txBody>
      </p:sp>
      <p:pic>
        <p:nvPicPr>
          <p:cNvPr id="5" name="Picture 4" descr="lithiase_urinaire_005_title_ultrasonic_instrument_and_kidney_stone_image_id_4172_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025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Lithotritie : fragmentation du calcul par ondes de choc, sans geste invasif. Efficacité selon taille, densité et localisation.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US gov · Public domain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Urétéroscopie (URS)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L'URS souple ou rigide traite les calculs urétéraux et rénaux.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laser Holmium fragmente efficacement les calculs.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sonde JJ est souvent posée après le geste.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C'est une technique de plus en plus utilisée, y compris au niveau rénal.</a:t>
            </a:r>
          </a:p>
        </p:txBody>
      </p:sp>
      <p:pic>
        <p:nvPicPr>
          <p:cNvPr id="5" name="Picture 4" descr="urolithiasis_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726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Sonde double J (JJ) souvent posée après urétéroscopie. L'URS souple/rigide fragmente les calculs au laser Holmium.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Hildpeyi (talk) · CC BY-SA 3.0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Néphrolithotomie percutanée (NLPC)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NLPC est le standard des gros calculs rénaux (&gt; 2 cm) et coralliformes.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se réalise par un abord percutané du rein.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offre un taux élevé de patients sans fragment résiduel.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choix entre LEC, URS et NLPC dépend de la taille et du siège du calcul.</a:t>
            </a:r>
          </a:p>
        </p:txBody>
      </p:sp>
      <p:pic>
        <p:nvPicPr>
          <p:cNvPr id="5" name="Picture 4" descr="lithiase_urinaire_025_small_crystals_formed_in_kidney_the_most_common_renal_calcu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66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Calcul dans les cavités rénales. La néphrolithotomie percutanée est le standard des gros calculs (&gt; 2 cm) et coralliformes.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Darksmoke101 · CC BY-SA 3.0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Analyse et prévention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une analyse du calcul chez tout primo-lithiasique (spectrophotométrie/diffraction X).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bilan métabolique est indiqué chez les patients à haut risque de récidive.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L'hydratation abondante est la mesure préventive de base.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mesures diététiques et médicamenteuses sont adaptées au type de calcul.</a:t>
            </a:r>
          </a:p>
        </p:txBody>
      </p:sp>
      <p:pic>
        <p:nvPicPr>
          <p:cNvPr id="5" name="Picture 4" descr="lithiase_urinaire_008_a_kidney_stone_yet_unidentified_type_author_supposed_calc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538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Calcul urinaire (analyse). Analyse systématique chez le primo-lithiasique ; hydratation abondante en prévention.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User:Михајло Анђелковић · CC BY-SA 3.0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F61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Scanner faible dose pour le diagnostic ; AINS pour la colique néphrétique.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Colique fébrile/obstructive = urgence de drainage (JJ ou néphrostomie).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LEC, URS et NLPC selon taille, densité et localisation du calcul.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Analyse du calcul + hydratation abondante pour prévenir la récidive.</a:t>
            </a:r>
          </a:p>
        </p:txBody>
      </p:sp>
      <p:pic>
        <p:nvPicPr>
          <p:cNvPr id="5" name="Picture 4" descr="lithiase_urinaire_074_kidney_and_bladder_stones_from_authors_collection_and_that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784" y="1417320"/>
            <a:ext cx="217027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Variété de calculs urinaires et vésicaux. Scanner faible dose ; AINS ; LEC/URS/NLPC selon le calcul ; analyse + hydratation.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Max Brödel / Howard Atwood Kelly · Public domain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