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Infections urologiques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Urological Infections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bactériurie asymptomatique, cystite, pyélonéphrite, prostatite, sepsis urinaire et antibioprophylaxie.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traiter la bactériurie asymptomatique, sauf grossesse ou geste invasif.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Cystite simple : bandelette + antibiothérapie courte, sans ECBU systématique.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Pyélonéphrite obstructive et sepsis urinaire = urgences de drainage.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Limiter les antibiotiques pour préserver l'écologie bactérienne.</a:t>
            </a:r>
          </a:p>
        </p:txBody>
      </p:sp>
      <p:pic>
        <p:nvPicPr>
          <p:cNvPr id="5" name="Picture 4" descr="infections_urinaires_015_follicular_cystitis_showing_numerous_lymphoid_follicles_in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d'une cystite. Ne pas traiter la bactériurie asymptomatique ; pyélonéphrite obstructive/sepsis = urgences de drainage.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CoRus13 · CC BY-SA 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Principes généraux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Distinguer colonisation (bactériurie asymptomatique) et infection symptomatique.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Limiter l'antibiothérapie pour préserver l'écologie bactérienne (antibiorésistance).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Classer les infections en simples ou compliquées selon le terrain.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Adapter l'antibiothérapie aux données locales de résistance et à l'antibiogramme.</a:t>
            </a:r>
          </a:p>
        </p:txBody>
      </p:sp>
      <p:pic>
        <p:nvPicPr>
          <p:cNvPr id="5" name="Picture 4" descr="infections_urinaires_001_bilateral_pyelonephritis_on_plain_ct_scan_as_evidenced_by_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: pyélonéphrite bilatérale. Distinguer colonisation et infection ; limiter l'antibiothérapie (antibiorésistance).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Cerevisae · CC BY-SA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Bactériurie asymptomatique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dépister ni traiter la bactériurie asymptomatique en règle générale.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est délétère chez les patients aux infections urinaires récidivantes.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Exception : traiter avant un geste urologique invasif touchant la muqueuse.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dépistage et le traitement restent indiqués chez la femme enceinte.</a:t>
            </a:r>
          </a:p>
        </p:txBody>
      </p:sp>
      <p:pic>
        <p:nvPicPr>
          <p:cNvPr id="5" name="Picture 4" descr="urological-infections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125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Escherichia coli (microscopie électronique), principal uropathogène. Ne pas traiter la bactériurie asymptomatique (sauf grossesse, geste invasif).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Photo by Eric Erbe, digital colorization by Chri · Public domain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Cystite aiguë simple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diagnostic repose sur la clinique et la bandelette urinaire.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L'antibiothérapie courte de première ligne est privilégiée (ex. fosfomycine, nitrofurantoïne).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L'ECBU n'est pas systématique dans la cystite simple.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alternatives non antibiotiques sont en cours d'évaluation.</a:t>
            </a:r>
          </a:p>
        </p:txBody>
      </p:sp>
      <p:pic>
        <p:nvPicPr>
          <p:cNvPr id="5" name="Picture 4" descr="urological-infections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004" y="1417320"/>
            <a:ext cx="239983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Bandelette urinaire. Cystite simple : diagnostic clinique + bandelette ; antibiothérapie courte sans ECBU systématique.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J3D3 ·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Pyélonéphrite aiguë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 ECBU avant antibiothérapie.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L'imagerie (uroscanner) recherche un obstacle ou une complication.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L'antibiothérapie probabiliste est secondairement adaptée à l'antibiogramme.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pyélonéphrite obstructive est une urgence de drainage.</a:t>
            </a:r>
          </a:p>
        </p:txBody>
      </p:sp>
      <p:pic>
        <p:nvPicPr>
          <p:cNvPr id="5" name="Picture 4" descr="anatomie_appareil_urinaire_005_title_bladder_and_nearby_organs_male_description_the_kidne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l'appareil urinaire. Pyélonéphrite : ECBU + imagerie ; la forme obstructive est une urgence de drainage.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NIH Medical Arts · Public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Infections urinaires récidivantes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Confirmer le diagnostic par ECBU et rechercher des facteurs favorisants.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Privilégier les mesures non antibiotiques en prévention.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antibioprophylaxie est envisagée après échec des autres mesures.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L'éducation du patient fait partie de la prise en charge.</a:t>
            </a:r>
          </a:p>
        </p:txBody>
      </p:sp>
      <p:pic>
        <p:nvPicPr>
          <p:cNvPr id="5" name="Picture 4" descr="infections_urinaires_047_identifier_mansmissiononear00kahn_find_matches_title_man_s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38" y="1417320"/>
            <a:ext cx="411296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de colonisation bactérienne. Privilégier les mesures non antibiotiques en prévention des infections récidivantes.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Internet Archive Book Images · No restrictions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Prostatite et orchi-épididymite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prostatite aiguë associe syndrome infectieux et signes mictionnels.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L'antibiothérapie utilise des molécules à bonne diffusion prostatique.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durée de traitement est prolongée dans les formes prostatiques.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L'orchi-épididymite est traitée selon le germe et le contexte (IST ou entérobactérie).</a:t>
            </a:r>
          </a:p>
        </p:txBody>
      </p:sp>
      <p:pic>
        <p:nvPicPr>
          <p:cNvPr id="5" name="Picture 4" descr="urological-infections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203" y="1417320"/>
            <a:ext cx="425343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Échographie Doppler : épididymite (hypervascularisation). Antibiothérapie adaptée au germe et au contexte (IST/entérobactérie).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Alfredo D’Andrea, Francesco Coppolino, Elviro Ce · CC BY 2.5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Sepsis d'origine urinaire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sepsis urinaire est une urgence vitale.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Débuter une antibiothérapie probabiliste large précocement.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Drainer en urgence tout obstacle des voies urinaires.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prise en charge de réanimation est associée selon la gravité.</a:t>
            </a:r>
          </a:p>
        </p:txBody>
      </p:sp>
      <p:pic>
        <p:nvPicPr>
          <p:cNvPr id="5" name="Picture 4" descr="urological-infections_s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Microscopie urinaire. Le sepsis urinaire est une urgence : antibiothérapie large précoce + drainage d'un obstacle.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Ajay Kumar Chaurasiya · CC BY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29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Antibioprophylaxie péri-opératoire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Traiter une bactériurie avant un geste invasif de la muqueuse urinaire.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L'antibioprophylaxie est adaptée au type de geste.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Éviter l'antibioprophylaxie inutile pour limiter les résistances.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Respecter les protocoles locaux d'antibioprophylaxie.</a:t>
            </a:r>
          </a:p>
        </p:txBody>
      </p:sp>
      <p:pic>
        <p:nvPicPr>
          <p:cNvPr id="5" name="Picture 4" descr="urological-infections_s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49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Comprimés d'antibiotique. Traiter une bactériurie avant geste invasif ; éviter l'antibioprophylaxie inutile.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Maksym Kozlenko · CC BY-SA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