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A93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Traumatismes urologiques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Urological Trauma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traumatismes du rein, de l'uretère, de la vessie et de l'urètre — diagnostic et prise en charge.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93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Principes généraux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traumatismes urologiques s'intègrent souvent dans un polytraumatisme.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prise en charge dépend de la stabilité hémodynamique.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conservateur est privilégié chaque fois que possible.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L'hématurie est un signe d'appel majeur.</a:t>
            </a:r>
          </a:p>
        </p:txBody>
      </p:sp>
      <p:pic>
        <p:nvPicPr>
          <p:cNvPr id="5" name="Picture 4" descr="anatomie_appareil_urinaire_077_il_lustraci_anat_mica_de_la_bufeta_de_l_orina_les_etiquetes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430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la vessie. La prise en charge dépend de la stabilité hémodynamique ; le traitement conservateur est privilégié.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OpenStax College (traducció i addicions de te · CC BY 3.0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93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Traumatisme rénal : bilan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scanner multiphase avec temps excrétoire est l'examen de référence.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Il est indiqué selon le mécanisme, l'hématurie et l'état hémodynamique.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Il classe la lésion (grades AAST) et oriente la prise en charge.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L'imagerie recherche une extravasation urinaire et un saignement actif.</a:t>
            </a:r>
          </a:p>
        </p:txBody>
      </p:sp>
      <p:pic>
        <p:nvPicPr>
          <p:cNvPr id="5" name="Picture 4" descr="urological-trauma_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662" y="1417320"/>
            <a:ext cx="383851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TDM : lésion rénale (flèche). Le scanner multiphase avec temps excrétoire classe la lésion (grades AAST).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James Heilman, MD · CC BY-SA 3.0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93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Traumatisme rénal : traitement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conservateur est la règle chez le patient stable.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L'embolisation traite un saignement actif sans chirurgie.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chirurgie est réservée à l'instabilité ou aux lésions sévères.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surveillance rapprochée accompagne le traitement conservateur.</a:t>
            </a:r>
          </a:p>
        </p:txBody>
      </p:sp>
      <p:pic>
        <p:nvPicPr>
          <p:cNvPr id="5" name="Picture 4" descr="urological-trauma_s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081" y="1417320"/>
            <a:ext cx="382767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Échographie : laceration rénale. Traitement conservateur chez le patient stable ; embolisation si saignement actif.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Kristoffer Lindskov Hansen, Michael Bachmann Nie · CC BY 4.0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93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Traumatisme de l'uretère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lésions urétérales sont surtout iatrogènes (chirurgie pelvienne).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Poser des sondes urétérales prophylactiques en cas de risque élevé.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lésions de diagnostic retardé sont traitées par néphrostomie/sonde JJ.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réparation chirurgicale dépend du siège et de l'étendue.</a:t>
            </a:r>
          </a:p>
        </p:txBody>
      </p:sp>
      <p:pic>
        <p:nvPicPr>
          <p:cNvPr id="5" name="Picture 4" descr="urological-trauma_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20" y="1417320"/>
            <a:ext cx="22774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Urographie opacifiant uretères et cavités. Les lésions urétérales sont surtout iatrogènes (chirurgie pelvienne).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Internet Archive Book Images · No restrictions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93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Traumatisme de la vessie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Réaliser une cystographie en cas d'hématurie visible avec fracture du bassin.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Distinguer les ruptures intra- et extra-péritonéales.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ruptures intra-péritonéales relèvent d'une réparation chirurgicale.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ruptures extra-péritonéales sont souvent traitées par drainage vésical.</a:t>
            </a:r>
          </a:p>
        </p:txBody>
      </p:sp>
      <p:pic>
        <p:nvPicPr>
          <p:cNvPr id="5" name="Picture 4" descr="urological-trauma_s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1417320"/>
            <a:ext cx="32004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Cystographie : opacification de la vessie. Rupture intra-péritonéale = chirurgie ; extra-péritonéale = drainage vésical.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Lucien Monfils · CC BY-SA 3.0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93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Traumatisme de l'urètre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Évoquer une lésion urétrale devant urétrorragie et fracture du bassin.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L'urétrographie rétrograde confirme et localise la lésion.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drainage des urines (cystostomie) est souvent la première mesure.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réparation est différée dans les lésions postérieures complexes.</a:t>
            </a:r>
          </a:p>
        </p:txBody>
      </p:sp>
      <p:pic>
        <p:nvPicPr>
          <p:cNvPr id="5" name="Picture 4" descr="urological-trauma_s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141" y="1417320"/>
            <a:ext cx="374555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Urétrographie rétrograde. Urétrorragie + fracture du bassin = urétrographie avant tout sondage.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Alnadhari I, Abdelhaleem Abdeljaleel O, Sampige  · CC BY 4.0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A93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Scanner multiphase = examen clé du traumatisme rénal.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Traitement conservateur privilégié chez le patient stable.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Cystographie si hématurie + fracture du bassin ; rupture intra-péritonéale = chirurgie.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Urétrorragie + fracture du bassin = urétrographie rétrograde avant sondage.</a:t>
            </a:r>
          </a:p>
        </p:txBody>
      </p:sp>
      <p:pic>
        <p:nvPicPr>
          <p:cNvPr id="5" name="Picture 4" descr="anatomie_appareil_urinaire_099_muscles_of_the_perineum_identifier_treatiseonpracti00boen_f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322" y="1417320"/>
            <a:ext cx="397719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du périnée. Scanner multiphase pour le rein ; cystographie si hématurie + fracture ; urétrographie avant sondage.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Internet Archive Book Images · No restrictions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